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5143500" cx="9144000"/>
  <p:notesSz cx="6858000" cy="9144000"/>
  <p:embeddedFontLst>
    <p:embeddedFont>
      <p:font typeface="Lato"/>
      <p:regular r:id="rId33"/>
      <p:bold r:id="rId34"/>
      <p:italic r:id="rId35"/>
      <p:boldItalic r:id="rId36"/>
    </p:embeddedFont>
    <p:embeddedFont>
      <p:font typeface="Lato Light"/>
      <p:regular r:id="rId37"/>
      <p:bold r:id="rId38"/>
      <p:italic r:id="rId39"/>
      <p:boldItalic r:id="rId40"/>
    </p:embeddedFont>
    <p:embeddedFont>
      <p:font typeface="Lato Black"/>
      <p:bold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Light-boldItalic.fntdata"/><Relationship Id="rId20" Type="http://schemas.openxmlformats.org/officeDocument/2006/relationships/slide" Target="slides/slide15.xml"/><Relationship Id="rId42" Type="http://schemas.openxmlformats.org/officeDocument/2006/relationships/font" Target="fonts/LatoBlack-boldItalic.fntdata"/><Relationship Id="rId41" Type="http://schemas.openxmlformats.org/officeDocument/2006/relationships/font" Target="fonts/LatoBlack-bold.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Lato-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Lato-italic.fntdata"/><Relationship Id="rId12" Type="http://schemas.openxmlformats.org/officeDocument/2006/relationships/slide" Target="slides/slide7.xml"/><Relationship Id="rId34" Type="http://schemas.openxmlformats.org/officeDocument/2006/relationships/font" Target="fonts/Lato-bold.fntdata"/><Relationship Id="rId15" Type="http://schemas.openxmlformats.org/officeDocument/2006/relationships/slide" Target="slides/slide10.xml"/><Relationship Id="rId37" Type="http://schemas.openxmlformats.org/officeDocument/2006/relationships/font" Target="fonts/LatoLight-regular.fntdata"/><Relationship Id="rId14" Type="http://schemas.openxmlformats.org/officeDocument/2006/relationships/slide" Target="slides/slide9.xml"/><Relationship Id="rId36" Type="http://schemas.openxmlformats.org/officeDocument/2006/relationships/font" Target="fonts/Lato-boldItalic.fntdata"/><Relationship Id="rId17" Type="http://schemas.openxmlformats.org/officeDocument/2006/relationships/slide" Target="slides/slide12.xml"/><Relationship Id="rId39" Type="http://schemas.openxmlformats.org/officeDocument/2006/relationships/font" Target="fonts/LatoLight-italic.fntdata"/><Relationship Id="rId16" Type="http://schemas.openxmlformats.org/officeDocument/2006/relationships/slide" Target="slides/slide11.xml"/><Relationship Id="rId38" Type="http://schemas.openxmlformats.org/officeDocument/2006/relationships/font" Target="fonts/LatoLight-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1f5a554dbf_0_4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f5a554dbf_0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1f5a554dbf_0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1f5a554dbf_0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g1f5a554dbf_0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1f5a554dbf_0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Google Shape;340;g8034b8ada5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8034b8ada5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g8034b8ada5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8034b8ada5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2" name="Shape 372"/>
        <p:cNvGrpSpPr/>
        <p:nvPr/>
      </p:nvGrpSpPr>
      <p:grpSpPr>
        <a:xfrm>
          <a:off x="0" y="0"/>
          <a:ext cx="0" cy="0"/>
          <a:chOff x="0" y="0"/>
          <a:chExt cx="0" cy="0"/>
        </a:xfrm>
      </p:grpSpPr>
      <p:sp>
        <p:nvSpPr>
          <p:cNvPr id="373" name="Google Shape;373;g8034b8ada5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8034b8ada5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Google Shape;385;g8034b8ada5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8034b8ada5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2" name="Shape 392"/>
        <p:cNvGrpSpPr/>
        <p:nvPr/>
      </p:nvGrpSpPr>
      <p:grpSpPr>
        <a:xfrm>
          <a:off x="0" y="0"/>
          <a:ext cx="0" cy="0"/>
          <a:chOff x="0" y="0"/>
          <a:chExt cx="0" cy="0"/>
        </a:xfrm>
      </p:grpSpPr>
      <p:sp>
        <p:nvSpPr>
          <p:cNvPr id="393" name="Google Shape;393;g8034b8ada5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8034b8ada5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Google Shape;409;g8034b8ada5_2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8034b8ada5_2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6" name="Shape 416"/>
        <p:cNvGrpSpPr/>
        <p:nvPr/>
      </p:nvGrpSpPr>
      <p:grpSpPr>
        <a:xfrm>
          <a:off x="0" y="0"/>
          <a:ext cx="0" cy="0"/>
          <a:chOff x="0" y="0"/>
          <a:chExt cx="0" cy="0"/>
        </a:xfrm>
      </p:grpSpPr>
      <p:sp>
        <p:nvSpPr>
          <p:cNvPr id="417" name="Google Shape;417;g8034b8ada5_2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8034b8ada5_2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Google Shape;426;g8034b8ada5_2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8034b8ada5_2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85214634fc_1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85214634fc_1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3" name="Shape 433"/>
        <p:cNvGrpSpPr/>
        <p:nvPr/>
      </p:nvGrpSpPr>
      <p:grpSpPr>
        <a:xfrm>
          <a:off x="0" y="0"/>
          <a:ext cx="0" cy="0"/>
          <a:chOff x="0" y="0"/>
          <a:chExt cx="0" cy="0"/>
        </a:xfrm>
      </p:grpSpPr>
      <p:sp>
        <p:nvSpPr>
          <p:cNvPr id="434" name="Google Shape;434;g85214634fc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85214634fc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1" name="Shape 441"/>
        <p:cNvGrpSpPr/>
        <p:nvPr/>
      </p:nvGrpSpPr>
      <p:grpSpPr>
        <a:xfrm>
          <a:off x="0" y="0"/>
          <a:ext cx="0" cy="0"/>
          <a:chOff x="0" y="0"/>
          <a:chExt cx="0" cy="0"/>
        </a:xfrm>
      </p:grpSpPr>
      <p:sp>
        <p:nvSpPr>
          <p:cNvPr id="442" name="Google Shape;442;g8034b8ada5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8034b8ada5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Google Shape;459;g85214634fc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85214634fc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4" name="Shape 474"/>
        <p:cNvGrpSpPr/>
        <p:nvPr/>
      </p:nvGrpSpPr>
      <p:grpSpPr>
        <a:xfrm>
          <a:off x="0" y="0"/>
          <a:ext cx="0" cy="0"/>
          <a:chOff x="0" y="0"/>
          <a:chExt cx="0" cy="0"/>
        </a:xfrm>
      </p:grpSpPr>
      <p:sp>
        <p:nvSpPr>
          <p:cNvPr id="475" name="Google Shape;475;g85214634fc_1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85214634fc_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2" name="Shape 482"/>
        <p:cNvGrpSpPr/>
        <p:nvPr/>
      </p:nvGrpSpPr>
      <p:grpSpPr>
        <a:xfrm>
          <a:off x="0" y="0"/>
          <a:ext cx="0" cy="0"/>
          <a:chOff x="0" y="0"/>
          <a:chExt cx="0" cy="0"/>
        </a:xfrm>
      </p:grpSpPr>
      <p:sp>
        <p:nvSpPr>
          <p:cNvPr id="483" name="Google Shape;483;g77d1c0a84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77d1c0a84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3" name="Shape 493"/>
        <p:cNvGrpSpPr/>
        <p:nvPr/>
      </p:nvGrpSpPr>
      <p:grpSpPr>
        <a:xfrm>
          <a:off x="0" y="0"/>
          <a:ext cx="0" cy="0"/>
          <a:chOff x="0" y="0"/>
          <a:chExt cx="0" cy="0"/>
        </a:xfrm>
      </p:grpSpPr>
      <p:sp>
        <p:nvSpPr>
          <p:cNvPr id="494" name="Google Shape;494;g8034b8ada5_2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8034b8ada5_2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8" name="Shape 508"/>
        <p:cNvGrpSpPr/>
        <p:nvPr/>
      </p:nvGrpSpPr>
      <p:grpSpPr>
        <a:xfrm>
          <a:off x="0" y="0"/>
          <a:ext cx="0" cy="0"/>
          <a:chOff x="0" y="0"/>
          <a:chExt cx="0" cy="0"/>
        </a:xfrm>
      </p:grpSpPr>
      <p:sp>
        <p:nvSpPr>
          <p:cNvPr id="509" name="Google Shape;509;g85214634fc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85214634fc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3" name="Shape 513"/>
        <p:cNvGrpSpPr/>
        <p:nvPr/>
      </p:nvGrpSpPr>
      <p:grpSpPr>
        <a:xfrm>
          <a:off x="0" y="0"/>
          <a:ext cx="0" cy="0"/>
          <a:chOff x="0" y="0"/>
          <a:chExt cx="0" cy="0"/>
        </a:xfrm>
      </p:grpSpPr>
      <p:sp>
        <p:nvSpPr>
          <p:cNvPr id="514" name="Google Shape;514;g77d1c0a84b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77d1c0a84b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1f5a554dbf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1f5a554dbf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g8034b8ada5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8034b8ada5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Google Shape;263;g8034b8ada5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8034b8ada5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g1f5a554dbf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1f5a554dbf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g8034b8ada5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8034b8ada5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g1f5d7f86e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1f5d7f86e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g1f5a554dbf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1f5a554dbf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Układ niestandardowy 1">
  <p:cSld name="AUTOLAYOUT_1">
    <p:bg>
      <p:bgPr>
        <a:solidFill>
          <a:srgbClr val="FFFFFF"/>
        </a:solidFill>
      </p:bgPr>
    </p:bg>
    <p:spTree>
      <p:nvGrpSpPr>
        <p:cNvPr id="50" name="Shape 50"/>
        <p:cNvGrpSpPr/>
        <p:nvPr/>
      </p:nvGrpSpPr>
      <p:grpSpPr>
        <a:xfrm>
          <a:off x="0" y="0"/>
          <a:ext cx="0" cy="0"/>
          <a:chOff x="0" y="0"/>
          <a:chExt cx="0" cy="0"/>
        </a:xfrm>
      </p:grpSpPr>
      <p:sp>
        <p:nvSpPr>
          <p:cNvPr id="51" name="Google Shape;51;p13"/>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 name="Google Shape;52;p13"/>
          <p:cNvGrpSpPr/>
          <p:nvPr/>
        </p:nvGrpSpPr>
        <p:grpSpPr>
          <a:xfrm>
            <a:off x="0" y="0"/>
            <a:ext cx="9144153" cy="5143624"/>
            <a:chOff x="-77" y="25"/>
            <a:chExt cx="9144153" cy="5143624"/>
          </a:xfrm>
        </p:grpSpPr>
        <p:sp>
          <p:nvSpPr>
            <p:cNvPr id="53" name="Google Shape;53;p13"/>
            <p:cNvSpPr/>
            <p:nvPr/>
          </p:nvSpPr>
          <p:spPr>
            <a:xfrm rot="-5400000">
              <a:off x="-47653" y="219061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3"/>
            <p:cNvSpPr/>
            <p:nvPr/>
          </p:nvSpPr>
          <p:spPr>
            <a:xfrm rot="-5400000">
              <a:off x="-47653" y="3047879"/>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p:nvPr/>
          </p:nvSpPr>
          <p:spPr>
            <a:xfrm rot="-5400000">
              <a:off x="-47653" y="3905144"/>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p:nvPr/>
          </p:nvSpPr>
          <p:spPr>
            <a:xfrm rot="-5400000">
              <a:off x="-47653" y="47618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3"/>
            <p:cNvSpPr/>
            <p:nvPr/>
          </p:nvSpPr>
          <p:spPr>
            <a:xfrm rot="-5400000">
              <a:off x="-47653" y="1333449"/>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3"/>
            <p:cNvSpPr/>
            <p:nvPr/>
          </p:nvSpPr>
          <p:spPr>
            <a:xfrm rot="5400000">
              <a:off x="714198" y="176215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3"/>
            <p:cNvSpPr/>
            <p:nvPr/>
          </p:nvSpPr>
          <p:spPr>
            <a:xfrm rot="-5400000">
              <a:off x="714322" y="219061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3"/>
            <p:cNvSpPr/>
            <p:nvPr/>
          </p:nvSpPr>
          <p:spPr>
            <a:xfrm rot="5400000">
              <a:off x="714198" y="2619420"/>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3"/>
            <p:cNvSpPr/>
            <p:nvPr/>
          </p:nvSpPr>
          <p:spPr>
            <a:xfrm rot="-5400000">
              <a:off x="714322" y="3047879"/>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3"/>
            <p:cNvSpPr/>
            <p:nvPr/>
          </p:nvSpPr>
          <p:spPr>
            <a:xfrm rot="5400000">
              <a:off x="714198" y="3476684"/>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3"/>
            <p:cNvSpPr/>
            <p:nvPr/>
          </p:nvSpPr>
          <p:spPr>
            <a:xfrm rot="-5400000">
              <a:off x="714322" y="3905144"/>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3"/>
            <p:cNvSpPr/>
            <p:nvPr/>
          </p:nvSpPr>
          <p:spPr>
            <a:xfrm rot="5400000">
              <a:off x="714198" y="4333949"/>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3"/>
            <p:cNvSpPr/>
            <p:nvPr/>
          </p:nvSpPr>
          <p:spPr>
            <a:xfrm rot="5400000">
              <a:off x="714198" y="4772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3"/>
            <p:cNvSpPr/>
            <p:nvPr/>
          </p:nvSpPr>
          <p:spPr>
            <a:xfrm rot="-5400000">
              <a:off x="714322" y="47618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3"/>
            <p:cNvSpPr/>
            <p:nvPr/>
          </p:nvSpPr>
          <p:spPr>
            <a:xfrm rot="5400000">
              <a:off x="714198" y="904990"/>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3"/>
            <p:cNvSpPr/>
            <p:nvPr/>
          </p:nvSpPr>
          <p:spPr>
            <a:xfrm rot="-5400000">
              <a:off x="714322" y="1333449"/>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3"/>
            <p:cNvSpPr/>
            <p:nvPr/>
          </p:nvSpPr>
          <p:spPr>
            <a:xfrm rot="5400000">
              <a:off x="1476173" y="176215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3"/>
            <p:cNvSpPr/>
            <p:nvPr/>
          </p:nvSpPr>
          <p:spPr>
            <a:xfrm rot="-5400000">
              <a:off x="1476296" y="219061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3"/>
            <p:cNvSpPr/>
            <p:nvPr/>
          </p:nvSpPr>
          <p:spPr>
            <a:xfrm rot="5400000">
              <a:off x="1476173" y="2619420"/>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3"/>
            <p:cNvSpPr/>
            <p:nvPr/>
          </p:nvSpPr>
          <p:spPr>
            <a:xfrm rot="-5400000">
              <a:off x="1476296" y="3047879"/>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3"/>
            <p:cNvSpPr/>
            <p:nvPr/>
          </p:nvSpPr>
          <p:spPr>
            <a:xfrm rot="5400000">
              <a:off x="1476173" y="3476684"/>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3"/>
            <p:cNvSpPr/>
            <p:nvPr/>
          </p:nvSpPr>
          <p:spPr>
            <a:xfrm rot="-5400000">
              <a:off x="1476296" y="3905144"/>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3"/>
            <p:cNvSpPr/>
            <p:nvPr/>
          </p:nvSpPr>
          <p:spPr>
            <a:xfrm rot="5400000">
              <a:off x="1476173" y="4333949"/>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3"/>
            <p:cNvSpPr/>
            <p:nvPr/>
          </p:nvSpPr>
          <p:spPr>
            <a:xfrm rot="5400000">
              <a:off x="1476173" y="4772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3"/>
            <p:cNvSpPr/>
            <p:nvPr/>
          </p:nvSpPr>
          <p:spPr>
            <a:xfrm rot="-5400000">
              <a:off x="1476296" y="47618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3"/>
            <p:cNvSpPr/>
            <p:nvPr/>
          </p:nvSpPr>
          <p:spPr>
            <a:xfrm rot="5400000">
              <a:off x="1476173" y="904990"/>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3"/>
            <p:cNvSpPr/>
            <p:nvPr/>
          </p:nvSpPr>
          <p:spPr>
            <a:xfrm rot="-5400000">
              <a:off x="1476296" y="1333449"/>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3"/>
            <p:cNvSpPr/>
            <p:nvPr/>
          </p:nvSpPr>
          <p:spPr>
            <a:xfrm rot="5400000">
              <a:off x="2238147" y="176215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3"/>
            <p:cNvSpPr/>
            <p:nvPr/>
          </p:nvSpPr>
          <p:spPr>
            <a:xfrm rot="-5400000">
              <a:off x="2238271" y="219061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3"/>
            <p:cNvSpPr/>
            <p:nvPr/>
          </p:nvSpPr>
          <p:spPr>
            <a:xfrm rot="5400000">
              <a:off x="2238147" y="2619420"/>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3"/>
            <p:cNvSpPr/>
            <p:nvPr/>
          </p:nvSpPr>
          <p:spPr>
            <a:xfrm rot="-5400000">
              <a:off x="2238271" y="3047879"/>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3"/>
            <p:cNvSpPr/>
            <p:nvPr/>
          </p:nvSpPr>
          <p:spPr>
            <a:xfrm rot="5400000">
              <a:off x="2238147" y="3476684"/>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3"/>
            <p:cNvSpPr/>
            <p:nvPr/>
          </p:nvSpPr>
          <p:spPr>
            <a:xfrm rot="-5400000">
              <a:off x="2238271" y="3905144"/>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3"/>
            <p:cNvSpPr/>
            <p:nvPr/>
          </p:nvSpPr>
          <p:spPr>
            <a:xfrm rot="5400000">
              <a:off x="2238147" y="4333949"/>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3"/>
            <p:cNvSpPr/>
            <p:nvPr/>
          </p:nvSpPr>
          <p:spPr>
            <a:xfrm rot="5400000">
              <a:off x="2238147" y="4772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3"/>
            <p:cNvSpPr/>
            <p:nvPr/>
          </p:nvSpPr>
          <p:spPr>
            <a:xfrm rot="-5400000">
              <a:off x="2238271" y="47618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3"/>
            <p:cNvSpPr/>
            <p:nvPr/>
          </p:nvSpPr>
          <p:spPr>
            <a:xfrm rot="5400000">
              <a:off x="2238147" y="904990"/>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rot="-5400000">
              <a:off x="2238271" y="1333449"/>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rot="5400000">
              <a:off x="3000173" y="176215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3"/>
            <p:cNvSpPr/>
            <p:nvPr/>
          </p:nvSpPr>
          <p:spPr>
            <a:xfrm rot="-5400000">
              <a:off x="3000297" y="219061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3"/>
            <p:cNvSpPr/>
            <p:nvPr/>
          </p:nvSpPr>
          <p:spPr>
            <a:xfrm rot="5400000">
              <a:off x="3000173" y="2619420"/>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3"/>
            <p:cNvSpPr/>
            <p:nvPr/>
          </p:nvSpPr>
          <p:spPr>
            <a:xfrm rot="-5400000">
              <a:off x="3000297" y="3047879"/>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3"/>
            <p:cNvSpPr/>
            <p:nvPr/>
          </p:nvSpPr>
          <p:spPr>
            <a:xfrm rot="5400000">
              <a:off x="3000173" y="3476684"/>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3"/>
            <p:cNvSpPr/>
            <p:nvPr/>
          </p:nvSpPr>
          <p:spPr>
            <a:xfrm rot="-5400000">
              <a:off x="3000297" y="3905144"/>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3"/>
            <p:cNvSpPr/>
            <p:nvPr/>
          </p:nvSpPr>
          <p:spPr>
            <a:xfrm rot="5400000">
              <a:off x="3000173" y="4333949"/>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3"/>
            <p:cNvSpPr/>
            <p:nvPr/>
          </p:nvSpPr>
          <p:spPr>
            <a:xfrm rot="5400000">
              <a:off x="3000173" y="4772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3"/>
            <p:cNvSpPr/>
            <p:nvPr/>
          </p:nvSpPr>
          <p:spPr>
            <a:xfrm rot="-5400000">
              <a:off x="3000297" y="47618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3"/>
            <p:cNvSpPr/>
            <p:nvPr/>
          </p:nvSpPr>
          <p:spPr>
            <a:xfrm rot="5400000">
              <a:off x="3000173" y="904990"/>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3"/>
            <p:cNvSpPr/>
            <p:nvPr/>
          </p:nvSpPr>
          <p:spPr>
            <a:xfrm rot="-5400000">
              <a:off x="3000297" y="1333449"/>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3"/>
            <p:cNvSpPr/>
            <p:nvPr/>
          </p:nvSpPr>
          <p:spPr>
            <a:xfrm rot="5400000">
              <a:off x="3762251" y="176215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3"/>
            <p:cNvSpPr/>
            <p:nvPr/>
          </p:nvSpPr>
          <p:spPr>
            <a:xfrm rot="-5400000">
              <a:off x="3762374" y="219061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3"/>
            <p:cNvSpPr/>
            <p:nvPr/>
          </p:nvSpPr>
          <p:spPr>
            <a:xfrm rot="5400000">
              <a:off x="3762251" y="2619420"/>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3"/>
            <p:cNvSpPr/>
            <p:nvPr/>
          </p:nvSpPr>
          <p:spPr>
            <a:xfrm rot="-5400000">
              <a:off x="3762374" y="3047879"/>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3"/>
            <p:cNvSpPr/>
            <p:nvPr/>
          </p:nvSpPr>
          <p:spPr>
            <a:xfrm rot="5400000">
              <a:off x="3762251" y="3476684"/>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3"/>
            <p:cNvSpPr/>
            <p:nvPr/>
          </p:nvSpPr>
          <p:spPr>
            <a:xfrm rot="-5400000">
              <a:off x="3762374" y="3905144"/>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3"/>
            <p:cNvSpPr/>
            <p:nvPr/>
          </p:nvSpPr>
          <p:spPr>
            <a:xfrm rot="5400000">
              <a:off x="3762251" y="4333949"/>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3"/>
            <p:cNvSpPr/>
            <p:nvPr/>
          </p:nvSpPr>
          <p:spPr>
            <a:xfrm rot="5400000">
              <a:off x="3762251" y="4772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3"/>
            <p:cNvSpPr/>
            <p:nvPr/>
          </p:nvSpPr>
          <p:spPr>
            <a:xfrm rot="-5400000">
              <a:off x="3762374" y="47618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3"/>
            <p:cNvSpPr/>
            <p:nvPr/>
          </p:nvSpPr>
          <p:spPr>
            <a:xfrm rot="5400000">
              <a:off x="3762251" y="904990"/>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3"/>
            <p:cNvSpPr/>
            <p:nvPr/>
          </p:nvSpPr>
          <p:spPr>
            <a:xfrm rot="-5400000">
              <a:off x="3762374" y="1333449"/>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3"/>
            <p:cNvSpPr/>
            <p:nvPr/>
          </p:nvSpPr>
          <p:spPr>
            <a:xfrm rot="5400000">
              <a:off x="-47777" y="176215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3"/>
            <p:cNvSpPr/>
            <p:nvPr/>
          </p:nvSpPr>
          <p:spPr>
            <a:xfrm rot="5400000">
              <a:off x="-47777" y="2619420"/>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3"/>
            <p:cNvSpPr/>
            <p:nvPr/>
          </p:nvSpPr>
          <p:spPr>
            <a:xfrm rot="5400000">
              <a:off x="-47777" y="3476684"/>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3"/>
            <p:cNvSpPr/>
            <p:nvPr/>
          </p:nvSpPr>
          <p:spPr>
            <a:xfrm rot="5400000">
              <a:off x="-47777" y="4333949"/>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3"/>
            <p:cNvSpPr/>
            <p:nvPr/>
          </p:nvSpPr>
          <p:spPr>
            <a:xfrm rot="-5400000">
              <a:off x="166697" y="4548163"/>
              <a:ext cx="428700" cy="762000"/>
            </a:xfrm>
            <a:prstGeom prst="rtTriangle">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3"/>
            <p:cNvSpPr/>
            <p:nvPr/>
          </p:nvSpPr>
          <p:spPr>
            <a:xfrm rot="5400000">
              <a:off x="-47777" y="4772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3"/>
            <p:cNvSpPr/>
            <p:nvPr/>
          </p:nvSpPr>
          <p:spPr>
            <a:xfrm rot="5400000">
              <a:off x="-47777" y="904990"/>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3"/>
            <p:cNvSpPr/>
            <p:nvPr/>
          </p:nvSpPr>
          <p:spPr>
            <a:xfrm flipH="1" rot="-5400000">
              <a:off x="166697" y="-166420"/>
              <a:ext cx="428700" cy="762000"/>
            </a:xfrm>
            <a:prstGeom prst="rtTriangle">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3"/>
            <p:cNvSpPr/>
            <p:nvPr/>
          </p:nvSpPr>
          <p:spPr>
            <a:xfrm rot="-5400000">
              <a:off x="928672" y="4548163"/>
              <a:ext cx="428700" cy="762000"/>
            </a:xfrm>
            <a:prstGeom prst="rtTriangle">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3"/>
            <p:cNvSpPr/>
            <p:nvPr/>
          </p:nvSpPr>
          <p:spPr>
            <a:xfrm flipH="1" rot="-5400000">
              <a:off x="928672" y="-166420"/>
              <a:ext cx="428700" cy="762000"/>
            </a:xfrm>
            <a:prstGeom prst="rtTriangle">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3"/>
            <p:cNvSpPr/>
            <p:nvPr/>
          </p:nvSpPr>
          <p:spPr>
            <a:xfrm rot="-5400000">
              <a:off x="1690646" y="4548163"/>
              <a:ext cx="428700" cy="762000"/>
            </a:xfrm>
            <a:prstGeom prst="rtTriangle">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3"/>
            <p:cNvSpPr/>
            <p:nvPr/>
          </p:nvSpPr>
          <p:spPr>
            <a:xfrm flipH="1" rot="-5400000">
              <a:off x="1690646" y="-166420"/>
              <a:ext cx="428700" cy="762000"/>
            </a:xfrm>
            <a:prstGeom prst="rtTriangle">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3"/>
            <p:cNvSpPr/>
            <p:nvPr/>
          </p:nvSpPr>
          <p:spPr>
            <a:xfrm rot="-5400000">
              <a:off x="2452621" y="4548163"/>
              <a:ext cx="428700" cy="762000"/>
            </a:xfrm>
            <a:prstGeom prst="rtTriangle">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3"/>
            <p:cNvSpPr/>
            <p:nvPr/>
          </p:nvSpPr>
          <p:spPr>
            <a:xfrm flipH="1" rot="-5400000">
              <a:off x="2452621" y="-166420"/>
              <a:ext cx="428700" cy="762000"/>
            </a:xfrm>
            <a:prstGeom prst="rtTriangle">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3"/>
            <p:cNvSpPr/>
            <p:nvPr/>
          </p:nvSpPr>
          <p:spPr>
            <a:xfrm rot="-5400000">
              <a:off x="3214647" y="4548163"/>
              <a:ext cx="428700" cy="762000"/>
            </a:xfrm>
            <a:prstGeom prst="rtTriangle">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3"/>
            <p:cNvSpPr/>
            <p:nvPr/>
          </p:nvSpPr>
          <p:spPr>
            <a:xfrm flipH="1" rot="-5400000">
              <a:off x="3214647" y="-166420"/>
              <a:ext cx="428700" cy="762000"/>
            </a:xfrm>
            <a:prstGeom prst="rtTriangle">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3"/>
            <p:cNvSpPr/>
            <p:nvPr/>
          </p:nvSpPr>
          <p:spPr>
            <a:xfrm rot="-5400000">
              <a:off x="3976724" y="4548163"/>
              <a:ext cx="428700" cy="762000"/>
            </a:xfrm>
            <a:prstGeom prst="rtTriangle">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3"/>
            <p:cNvSpPr/>
            <p:nvPr/>
          </p:nvSpPr>
          <p:spPr>
            <a:xfrm flipH="1" rot="-5400000">
              <a:off x="3976724" y="-166420"/>
              <a:ext cx="428700" cy="762000"/>
            </a:xfrm>
            <a:prstGeom prst="rtTriangle">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3"/>
            <p:cNvSpPr/>
            <p:nvPr/>
          </p:nvSpPr>
          <p:spPr>
            <a:xfrm rot="-5400000">
              <a:off x="4524349" y="219061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3"/>
            <p:cNvSpPr/>
            <p:nvPr/>
          </p:nvSpPr>
          <p:spPr>
            <a:xfrm rot="-5400000">
              <a:off x="4524349" y="3047879"/>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3"/>
            <p:cNvSpPr/>
            <p:nvPr/>
          </p:nvSpPr>
          <p:spPr>
            <a:xfrm rot="-5400000">
              <a:off x="4524349" y="3905144"/>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3"/>
            <p:cNvSpPr/>
            <p:nvPr/>
          </p:nvSpPr>
          <p:spPr>
            <a:xfrm rot="-5400000">
              <a:off x="4524349" y="47618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3"/>
            <p:cNvSpPr/>
            <p:nvPr/>
          </p:nvSpPr>
          <p:spPr>
            <a:xfrm rot="-5400000">
              <a:off x="4524349" y="1333449"/>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3"/>
            <p:cNvSpPr/>
            <p:nvPr/>
          </p:nvSpPr>
          <p:spPr>
            <a:xfrm rot="5400000">
              <a:off x="5286200" y="176215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3"/>
            <p:cNvSpPr/>
            <p:nvPr/>
          </p:nvSpPr>
          <p:spPr>
            <a:xfrm rot="-5400000">
              <a:off x="5286324" y="219061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3"/>
            <p:cNvSpPr/>
            <p:nvPr/>
          </p:nvSpPr>
          <p:spPr>
            <a:xfrm rot="5400000">
              <a:off x="5286200" y="2619420"/>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3"/>
            <p:cNvSpPr/>
            <p:nvPr/>
          </p:nvSpPr>
          <p:spPr>
            <a:xfrm rot="-5400000">
              <a:off x="5286324" y="3047879"/>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3"/>
            <p:cNvSpPr/>
            <p:nvPr/>
          </p:nvSpPr>
          <p:spPr>
            <a:xfrm rot="5400000">
              <a:off x="5286200" y="3476684"/>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3"/>
            <p:cNvSpPr/>
            <p:nvPr/>
          </p:nvSpPr>
          <p:spPr>
            <a:xfrm rot="-5400000">
              <a:off x="5286324" y="3905144"/>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3"/>
            <p:cNvSpPr/>
            <p:nvPr/>
          </p:nvSpPr>
          <p:spPr>
            <a:xfrm rot="5400000">
              <a:off x="5286200" y="4333949"/>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3"/>
            <p:cNvSpPr/>
            <p:nvPr/>
          </p:nvSpPr>
          <p:spPr>
            <a:xfrm rot="5400000">
              <a:off x="5286200" y="4772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3"/>
            <p:cNvSpPr/>
            <p:nvPr/>
          </p:nvSpPr>
          <p:spPr>
            <a:xfrm rot="-5400000">
              <a:off x="5286324" y="47618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3"/>
            <p:cNvSpPr/>
            <p:nvPr/>
          </p:nvSpPr>
          <p:spPr>
            <a:xfrm rot="5400000">
              <a:off x="5286200" y="904990"/>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3"/>
            <p:cNvSpPr/>
            <p:nvPr/>
          </p:nvSpPr>
          <p:spPr>
            <a:xfrm rot="-5400000">
              <a:off x="5286324" y="1333449"/>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3"/>
            <p:cNvSpPr/>
            <p:nvPr/>
          </p:nvSpPr>
          <p:spPr>
            <a:xfrm rot="5400000">
              <a:off x="6048175" y="176215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3"/>
            <p:cNvSpPr/>
            <p:nvPr/>
          </p:nvSpPr>
          <p:spPr>
            <a:xfrm rot="-5400000">
              <a:off x="6048298" y="219061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3"/>
            <p:cNvSpPr/>
            <p:nvPr/>
          </p:nvSpPr>
          <p:spPr>
            <a:xfrm rot="5400000">
              <a:off x="6048175" y="2619420"/>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3"/>
            <p:cNvSpPr/>
            <p:nvPr/>
          </p:nvSpPr>
          <p:spPr>
            <a:xfrm rot="-5400000">
              <a:off x="6048298" y="3047879"/>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3"/>
            <p:cNvSpPr/>
            <p:nvPr/>
          </p:nvSpPr>
          <p:spPr>
            <a:xfrm rot="5400000">
              <a:off x="6048175" y="3476684"/>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3"/>
            <p:cNvSpPr/>
            <p:nvPr/>
          </p:nvSpPr>
          <p:spPr>
            <a:xfrm rot="-5400000">
              <a:off x="6048298" y="3905144"/>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3"/>
            <p:cNvSpPr/>
            <p:nvPr/>
          </p:nvSpPr>
          <p:spPr>
            <a:xfrm rot="5400000">
              <a:off x="6048175" y="4333949"/>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3"/>
            <p:cNvSpPr/>
            <p:nvPr/>
          </p:nvSpPr>
          <p:spPr>
            <a:xfrm rot="5400000">
              <a:off x="6048175" y="4772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3"/>
            <p:cNvSpPr/>
            <p:nvPr/>
          </p:nvSpPr>
          <p:spPr>
            <a:xfrm rot="-5400000">
              <a:off x="6048298" y="47618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3"/>
            <p:cNvSpPr/>
            <p:nvPr/>
          </p:nvSpPr>
          <p:spPr>
            <a:xfrm rot="5400000">
              <a:off x="6048175" y="904990"/>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3"/>
            <p:cNvSpPr/>
            <p:nvPr/>
          </p:nvSpPr>
          <p:spPr>
            <a:xfrm rot="-5400000">
              <a:off x="6048298" y="1333449"/>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3"/>
            <p:cNvSpPr/>
            <p:nvPr/>
          </p:nvSpPr>
          <p:spPr>
            <a:xfrm rot="5400000">
              <a:off x="6810149" y="176215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3"/>
            <p:cNvSpPr/>
            <p:nvPr/>
          </p:nvSpPr>
          <p:spPr>
            <a:xfrm rot="-5400000">
              <a:off x="6810273" y="219061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3"/>
            <p:cNvSpPr/>
            <p:nvPr/>
          </p:nvSpPr>
          <p:spPr>
            <a:xfrm rot="5400000">
              <a:off x="6810149" y="2619420"/>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3"/>
            <p:cNvSpPr/>
            <p:nvPr/>
          </p:nvSpPr>
          <p:spPr>
            <a:xfrm rot="-5400000">
              <a:off x="6810273" y="3047879"/>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3"/>
            <p:cNvSpPr/>
            <p:nvPr/>
          </p:nvSpPr>
          <p:spPr>
            <a:xfrm rot="5400000">
              <a:off x="6810149" y="3476684"/>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3"/>
            <p:cNvSpPr/>
            <p:nvPr/>
          </p:nvSpPr>
          <p:spPr>
            <a:xfrm rot="-5400000">
              <a:off x="6810273" y="3905144"/>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3"/>
            <p:cNvSpPr/>
            <p:nvPr/>
          </p:nvSpPr>
          <p:spPr>
            <a:xfrm rot="5400000">
              <a:off x="6810149" y="4333949"/>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3"/>
            <p:cNvSpPr/>
            <p:nvPr/>
          </p:nvSpPr>
          <p:spPr>
            <a:xfrm rot="5400000">
              <a:off x="6810149" y="4772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3"/>
            <p:cNvSpPr/>
            <p:nvPr/>
          </p:nvSpPr>
          <p:spPr>
            <a:xfrm rot="-5400000">
              <a:off x="6810273" y="47618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3"/>
            <p:cNvSpPr/>
            <p:nvPr/>
          </p:nvSpPr>
          <p:spPr>
            <a:xfrm rot="5400000">
              <a:off x="6810149" y="904990"/>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3"/>
            <p:cNvSpPr/>
            <p:nvPr/>
          </p:nvSpPr>
          <p:spPr>
            <a:xfrm rot="-5400000">
              <a:off x="6810273" y="1333449"/>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3"/>
            <p:cNvSpPr/>
            <p:nvPr/>
          </p:nvSpPr>
          <p:spPr>
            <a:xfrm rot="5400000">
              <a:off x="7572175" y="176215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3"/>
            <p:cNvSpPr/>
            <p:nvPr/>
          </p:nvSpPr>
          <p:spPr>
            <a:xfrm rot="-5400000">
              <a:off x="7572299" y="219061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3"/>
            <p:cNvSpPr/>
            <p:nvPr/>
          </p:nvSpPr>
          <p:spPr>
            <a:xfrm rot="5400000">
              <a:off x="7572175" y="2619420"/>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3"/>
            <p:cNvSpPr/>
            <p:nvPr/>
          </p:nvSpPr>
          <p:spPr>
            <a:xfrm rot="-5400000">
              <a:off x="7572299" y="3047879"/>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3"/>
            <p:cNvSpPr/>
            <p:nvPr/>
          </p:nvSpPr>
          <p:spPr>
            <a:xfrm rot="5400000">
              <a:off x="7572175" y="3476684"/>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3"/>
            <p:cNvSpPr/>
            <p:nvPr/>
          </p:nvSpPr>
          <p:spPr>
            <a:xfrm rot="-5400000">
              <a:off x="7572299" y="3905144"/>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3"/>
            <p:cNvSpPr/>
            <p:nvPr/>
          </p:nvSpPr>
          <p:spPr>
            <a:xfrm rot="5400000">
              <a:off x="7572175" y="4333949"/>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3"/>
            <p:cNvSpPr/>
            <p:nvPr/>
          </p:nvSpPr>
          <p:spPr>
            <a:xfrm rot="5400000">
              <a:off x="7572175" y="4772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3"/>
            <p:cNvSpPr/>
            <p:nvPr/>
          </p:nvSpPr>
          <p:spPr>
            <a:xfrm rot="-5400000">
              <a:off x="7572299" y="47618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3"/>
            <p:cNvSpPr/>
            <p:nvPr/>
          </p:nvSpPr>
          <p:spPr>
            <a:xfrm rot="5400000">
              <a:off x="7572175" y="904990"/>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3"/>
            <p:cNvSpPr/>
            <p:nvPr/>
          </p:nvSpPr>
          <p:spPr>
            <a:xfrm rot="-5400000">
              <a:off x="7572299" y="1333449"/>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3"/>
            <p:cNvSpPr/>
            <p:nvPr/>
          </p:nvSpPr>
          <p:spPr>
            <a:xfrm rot="5400000">
              <a:off x="8334253" y="176215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3"/>
            <p:cNvSpPr/>
            <p:nvPr/>
          </p:nvSpPr>
          <p:spPr>
            <a:xfrm rot="-5400000">
              <a:off x="8334377" y="219061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3"/>
            <p:cNvSpPr/>
            <p:nvPr/>
          </p:nvSpPr>
          <p:spPr>
            <a:xfrm rot="5400000">
              <a:off x="8334253" y="2619420"/>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3"/>
            <p:cNvSpPr/>
            <p:nvPr/>
          </p:nvSpPr>
          <p:spPr>
            <a:xfrm rot="-5400000">
              <a:off x="8334377" y="3047879"/>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3"/>
            <p:cNvSpPr/>
            <p:nvPr/>
          </p:nvSpPr>
          <p:spPr>
            <a:xfrm rot="5400000">
              <a:off x="8334253" y="3476684"/>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3"/>
            <p:cNvSpPr/>
            <p:nvPr/>
          </p:nvSpPr>
          <p:spPr>
            <a:xfrm rot="-5400000">
              <a:off x="8334377" y="3905144"/>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3"/>
            <p:cNvSpPr/>
            <p:nvPr/>
          </p:nvSpPr>
          <p:spPr>
            <a:xfrm rot="5400000">
              <a:off x="8334253" y="4333949"/>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3"/>
            <p:cNvSpPr/>
            <p:nvPr/>
          </p:nvSpPr>
          <p:spPr>
            <a:xfrm rot="5400000">
              <a:off x="8334253" y="4772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3"/>
            <p:cNvSpPr/>
            <p:nvPr/>
          </p:nvSpPr>
          <p:spPr>
            <a:xfrm rot="-5400000">
              <a:off x="8334377" y="47618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3"/>
            <p:cNvSpPr/>
            <p:nvPr/>
          </p:nvSpPr>
          <p:spPr>
            <a:xfrm rot="5400000">
              <a:off x="8334253" y="904990"/>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3"/>
            <p:cNvSpPr/>
            <p:nvPr/>
          </p:nvSpPr>
          <p:spPr>
            <a:xfrm rot="-5400000">
              <a:off x="8334377" y="1333449"/>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3"/>
            <p:cNvSpPr/>
            <p:nvPr/>
          </p:nvSpPr>
          <p:spPr>
            <a:xfrm rot="5400000">
              <a:off x="4524225" y="176215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3"/>
            <p:cNvSpPr/>
            <p:nvPr/>
          </p:nvSpPr>
          <p:spPr>
            <a:xfrm rot="5400000">
              <a:off x="4524225" y="2619420"/>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3"/>
            <p:cNvSpPr/>
            <p:nvPr/>
          </p:nvSpPr>
          <p:spPr>
            <a:xfrm rot="5400000">
              <a:off x="4524225" y="3476684"/>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3"/>
            <p:cNvSpPr/>
            <p:nvPr/>
          </p:nvSpPr>
          <p:spPr>
            <a:xfrm rot="5400000">
              <a:off x="4524225" y="4333949"/>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3"/>
            <p:cNvSpPr/>
            <p:nvPr/>
          </p:nvSpPr>
          <p:spPr>
            <a:xfrm rot="-5400000">
              <a:off x="4738699" y="4548163"/>
              <a:ext cx="428700" cy="762000"/>
            </a:xfrm>
            <a:prstGeom prst="rtTriangle">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3"/>
            <p:cNvSpPr/>
            <p:nvPr/>
          </p:nvSpPr>
          <p:spPr>
            <a:xfrm rot="5400000">
              <a:off x="4524225" y="47725"/>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3"/>
            <p:cNvSpPr/>
            <p:nvPr/>
          </p:nvSpPr>
          <p:spPr>
            <a:xfrm rot="5400000">
              <a:off x="4524225" y="904990"/>
              <a:ext cx="857400" cy="762000"/>
            </a:xfrm>
            <a:prstGeom prst="triangle">
              <a:avLst>
                <a:gd fmla="val 50000" name="adj"/>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3"/>
            <p:cNvSpPr/>
            <p:nvPr/>
          </p:nvSpPr>
          <p:spPr>
            <a:xfrm flipH="1" rot="-5400000">
              <a:off x="4738699" y="-166420"/>
              <a:ext cx="428700" cy="762000"/>
            </a:xfrm>
            <a:prstGeom prst="rtTriangle">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3"/>
            <p:cNvSpPr/>
            <p:nvPr/>
          </p:nvSpPr>
          <p:spPr>
            <a:xfrm rot="-5400000">
              <a:off x="5500674" y="4548163"/>
              <a:ext cx="428700" cy="762000"/>
            </a:xfrm>
            <a:prstGeom prst="rtTriangle">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3"/>
            <p:cNvSpPr/>
            <p:nvPr/>
          </p:nvSpPr>
          <p:spPr>
            <a:xfrm flipH="1" rot="-5400000">
              <a:off x="5500674" y="-166420"/>
              <a:ext cx="428700" cy="762000"/>
            </a:xfrm>
            <a:prstGeom prst="rtTriangle">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3"/>
            <p:cNvSpPr/>
            <p:nvPr/>
          </p:nvSpPr>
          <p:spPr>
            <a:xfrm rot="-5400000">
              <a:off x="6262648" y="4548163"/>
              <a:ext cx="428700" cy="762000"/>
            </a:xfrm>
            <a:prstGeom prst="rtTriangle">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3"/>
            <p:cNvSpPr/>
            <p:nvPr/>
          </p:nvSpPr>
          <p:spPr>
            <a:xfrm flipH="1" rot="-5400000">
              <a:off x="6262648" y="-166420"/>
              <a:ext cx="428700" cy="762000"/>
            </a:xfrm>
            <a:prstGeom prst="rtTriangle">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3"/>
            <p:cNvSpPr/>
            <p:nvPr/>
          </p:nvSpPr>
          <p:spPr>
            <a:xfrm rot="-5400000">
              <a:off x="7024623" y="4548163"/>
              <a:ext cx="428700" cy="762000"/>
            </a:xfrm>
            <a:prstGeom prst="rtTriangle">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3"/>
            <p:cNvSpPr/>
            <p:nvPr/>
          </p:nvSpPr>
          <p:spPr>
            <a:xfrm flipH="1" rot="-5400000">
              <a:off x="7024623" y="-166420"/>
              <a:ext cx="428700" cy="762000"/>
            </a:xfrm>
            <a:prstGeom prst="rtTriangle">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3"/>
            <p:cNvSpPr/>
            <p:nvPr/>
          </p:nvSpPr>
          <p:spPr>
            <a:xfrm rot="-5400000">
              <a:off x="7786649" y="4548163"/>
              <a:ext cx="428700" cy="762000"/>
            </a:xfrm>
            <a:prstGeom prst="rtTriangle">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3"/>
            <p:cNvSpPr/>
            <p:nvPr/>
          </p:nvSpPr>
          <p:spPr>
            <a:xfrm flipH="1" rot="-5400000">
              <a:off x="7786649" y="-166420"/>
              <a:ext cx="428700" cy="762000"/>
            </a:xfrm>
            <a:prstGeom prst="rtTriangle">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3"/>
            <p:cNvSpPr/>
            <p:nvPr/>
          </p:nvSpPr>
          <p:spPr>
            <a:xfrm rot="-5400000">
              <a:off x="8548727" y="4548163"/>
              <a:ext cx="428700" cy="762000"/>
            </a:xfrm>
            <a:prstGeom prst="rtTriangle">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3"/>
            <p:cNvSpPr/>
            <p:nvPr/>
          </p:nvSpPr>
          <p:spPr>
            <a:xfrm flipH="1" rot="-5400000">
              <a:off x="8548727" y="-166420"/>
              <a:ext cx="428700" cy="762000"/>
            </a:xfrm>
            <a:prstGeom prst="rtTriangle">
              <a:avLst/>
            </a:prstGeom>
            <a:solidFill>
              <a:srgbClr val="E4EEE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9" name="Google Shape;209;p13"/>
          <p:cNvSpPr/>
          <p:nvPr/>
        </p:nvSpPr>
        <p:spPr>
          <a:xfrm>
            <a:off x="1527325" y="1290025"/>
            <a:ext cx="6089400" cy="256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3"/>
          <p:cNvSpPr txBox="1"/>
          <p:nvPr>
            <p:ph type="title"/>
          </p:nvPr>
        </p:nvSpPr>
        <p:spPr>
          <a:xfrm>
            <a:off x="1885350" y="1897113"/>
            <a:ext cx="5373300" cy="1349400"/>
          </a:xfrm>
          <a:prstGeom prst="rect">
            <a:avLst/>
          </a:prstGeom>
          <a:noFill/>
        </p:spPr>
        <p:txBody>
          <a:bodyPr anchorCtr="0" anchor="ctr" bIns="91425" lIns="91425" spcFirstLastPara="1" rIns="91425" wrap="square" tIns="91425">
            <a:noAutofit/>
          </a:bodyPr>
          <a:lstStyle>
            <a:lvl1pPr lvl="0" algn="ctr">
              <a:lnSpc>
                <a:spcPct val="100000"/>
              </a:lnSpc>
              <a:spcBef>
                <a:spcPts val="0"/>
              </a:spcBef>
              <a:spcAft>
                <a:spcPts val="0"/>
              </a:spcAft>
              <a:buNone/>
              <a:defRPr b="1" sz="3200">
                <a:solidFill>
                  <a:srgbClr val="212121"/>
                </a:solidFill>
              </a:defRPr>
            </a:lvl1pPr>
            <a:lvl2pPr lvl="1" algn="ctr">
              <a:lnSpc>
                <a:spcPct val="100000"/>
              </a:lnSpc>
              <a:spcBef>
                <a:spcPts val="0"/>
              </a:spcBef>
              <a:spcAft>
                <a:spcPts val="0"/>
              </a:spcAft>
              <a:buNone/>
              <a:defRPr b="1" sz="3200">
                <a:solidFill>
                  <a:srgbClr val="212121"/>
                </a:solidFill>
              </a:defRPr>
            </a:lvl2pPr>
            <a:lvl3pPr lvl="2" algn="ctr">
              <a:lnSpc>
                <a:spcPct val="100000"/>
              </a:lnSpc>
              <a:spcBef>
                <a:spcPts val="0"/>
              </a:spcBef>
              <a:spcAft>
                <a:spcPts val="0"/>
              </a:spcAft>
              <a:buNone/>
              <a:defRPr b="1" sz="3200">
                <a:solidFill>
                  <a:srgbClr val="212121"/>
                </a:solidFill>
              </a:defRPr>
            </a:lvl3pPr>
            <a:lvl4pPr lvl="3" algn="ctr">
              <a:lnSpc>
                <a:spcPct val="100000"/>
              </a:lnSpc>
              <a:spcBef>
                <a:spcPts val="0"/>
              </a:spcBef>
              <a:spcAft>
                <a:spcPts val="0"/>
              </a:spcAft>
              <a:buNone/>
              <a:defRPr b="1" sz="3200">
                <a:solidFill>
                  <a:srgbClr val="212121"/>
                </a:solidFill>
              </a:defRPr>
            </a:lvl4pPr>
            <a:lvl5pPr lvl="4" algn="ctr">
              <a:lnSpc>
                <a:spcPct val="100000"/>
              </a:lnSpc>
              <a:spcBef>
                <a:spcPts val="0"/>
              </a:spcBef>
              <a:spcAft>
                <a:spcPts val="0"/>
              </a:spcAft>
              <a:buNone/>
              <a:defRPr b="1" sz="3200">
                <a:solidFill>
                  <a:srgbClr val="212121"/>
                </a:solidFill>
              </a:defRPr>
            </a:lvl5pPr>
            <a:lvl6pPr lvl="5" algn="ctr">
              <a:lnSpc>
                <a:spcPct val="100000"/>
              </a:lnSpc>
              <a:spcBef>
                <a:spcPts val="0"/>
              </a:spcBef>
              <a:spcAft>
                <a:spcPts val="0"/>
              </a:spcAft>
              <a:buNone/>
              <a:defRPr b="1" sz="3200">
                <a:solidFill>
                  <a:srgbClr val="212121"/>
                </a:solidFill>
              </a:defRPr>
            </a:lvl6pPr>
            <a:lvl7pPr lvl="6" algn="ctr">
              <a:lnSpc>
                <a:spcPct val="100000"/>
              </a:lnSpc>
              <a:spcBef>
                <a:spcPts val="0"/>
              </a:spcBef>
              <a:spcAft>
                <a:spcPts val="0"/>
              </a:spcAft>
              <a:buNone/>
              <a:defRPr b="1" sz="3200">
                <a:solidFill>
                  <a:srgbClr val="212121"/>
                </a:solidFill>
              </a:defRPr>
            </a:lvl7pPr>
            <a:lvl8pPr lvl="7" algn="ctr">
              <a:lnSpc>
                <a:spcPct val="100000"/>
              </a:lnSpc>
              <a:spcBef>
                <a:spcPts val="0"/>
              </a:spcBef>
              <a:spcAft>
                <a:spcPts val="0"/>
              </a:spcAft>
              <a:buNone/>
              <a:defRPr b="1" sz="3200">
                <a:solidFill>
                  <a:srgbClr val="212121"/>
                </a:solidFill>
              </a:defRPr>
            </a:lvl8pPr>
            <a:lvl9pPr lvl="8" algn="ctr">
              <a:lnSpc>
                <a:spcPct val="100000"/>
              </a:lnSpc>
              <a:spcBef>
                <a:spcPts val="0"/>
              </a:spcBef>
              <a:spcAft>
                <a:spcPts val="0"/>
              </a:spcAft>
              <a:buNone/>
              <a:defRPr b="1" sz="3200">
                <a:solidFill>
                  <a:srgbClr val="212121"/>
                </a:solidFill>
              </a:defRPr>
            </a:lvl9pPr>
          </a:lstStyle>
          <a:p/>
        </p:txBody>
      </p:sp>
      <p:sp>
        <p:nvSpPr>
          <p:cNvPr id="211" name="Google Shape;211;p1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p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53.png"/><Relationship Id="rId4" Type="http://schemas.openxmlformats.org/officeDocument/2006/relationships/image" Target="../media/image1.jpg"/><Relationship Id="rId5"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53.pn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53.png"/><Relationship Id="rId4" Type="http://schemas.openxmlformats.org/officeDocument/2006/relationships/image" Target="../media/image17.jpg"/><Relationship Id="rId5"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53.png"/><Relationship Id="rId4" Type="http://schemas.openxmlformats.org/officeDocument/2006/relationships/image" Target="../media/image19.jpg"/><Relationship Id="rId5"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53.png"/><Relationship Id="rId4" Type="http://schemas.openxmlformats.org/officeDocument/2006/relationships/image" Target="../media/image19.jpg"/><Relationship Id="rId5" Type="http://schemas.openxmlformats.org/officeDocument/2006/relationships/image" Target="../media/image2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53.pn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53.png"/><Relationship Id="rId4" Type="http://schemas.openxmlformats.org/officeDocument/2006/relationships/image" Target="../media/image19.jpg"/><Relationship Id="rId9" Type="http://schemas.openxmlformats.org/officeDocument/2006/relationships/image" Target="../media/image25.png"/><Relationship Id="rId5" Type="http://schemas.openxmlformats.org/officeDocument/2006/relationships/hyperlink" Target="https://stacja7.pl/rozmowy-z-janem-pawlem-ii/rozmowy-z-janem-pawlem-ii-szczescie/" TargetMode="External"/><Relationship Id="rId6" Type="http://schemas.openxmlformats.org/officeDocument/2006/relationships/hyperlink" Target="https://commons.wikimedia.org/wiki/File:Rodzina_Adama_Mickiewicza.jpg" TargetMode="External"/><Relationship Id="rId7" Type="http://schemas.openxmlformats.org/officeDocument/2006/relationships/image" Target="../media/image26.png"/><Relationship Id="rId8" Type="http://schemas.openxmlformats.org/officeDocument/2006/relationships/hyperlink" Target="https://commons.wikimedia.org/wiki/File:Rodzina_Adama_Mickiewicza.jp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pl.wikipedia.org/wiki/Jasna_G%C3%B3ra" TargetMode="Externa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hyperlink" Target="https://ekai.pl/?s=Kaplica+Syksty%C5%84ska" TargetMode="External"/><Relationship Id="rId4" Type="http://schemas.openxmlformats.org/officeDocument/2006/relationships/image" Target="../media/image27.jpg"/><Relationship Id="rId5"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hyperlink" Target="https://ekai.pl/?s=Kaplica+Syksty%C5%84ska" TargetMode="Externa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hyperlink" Target="http://www.youtube.com/watch?v=lrEP4KawMlY" TargetMode="Externa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ekai.pl/?s=papie%C5%BC" TargetMode="Externa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53.png"/><Relationship Id="rId4" Type="http://schemas.openxmlformats.org/officeDocument/2006/relationships/image" Target="../media/image32.jpg"/><Relationship Id="rId5" Type="http://schemas.openxmlformats.org/officeDocument/2006/relationships/image" Target="../media/image33.png"/><Relationship Id="rId6" Type="http://schemas.openxmlformats.org/officeDocument/2006/relationships/image" Target="../media/image35.png"/></Relationships>
</file>

<file path=ppt/slides/_rels/slide22.xml.rels><?xml version="1.0" encoding="UTF-8" standalone="yes"?><Relationships xmlns="http://schemas.openxmlformats.org/package/2006/relationships"><Relationship Id="rId11" Type="http://schemas.openxmlformats.org/officeDocument/2006/relationships/image" Target="../media/image44.png"/><Relationship Id="rId10" Type="http://schemas.openxmlformats.org/officeDocument/2006/relationships/image" Target="../media/image41.png"/><Relationship Id="rId13" Type="http://schemas.openxmlformats.org/officeDocument/2006/relationships/image" Target="../media/image46.png"/><Relationship Id="rId12" Type="http://schemas.openxmlformats.org/officeDocument/2006/relationships/image" Target="../media/image43.png"/><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34.png"/><Relationship Id="rId4" Type="http://schemas.openxmlformats.org/officeDocument/2006/relationships/image" Target="../media/image36.png"/><Relationship Id="rId9" Type="http://schemas.openxmlformats.org/officeDocument/2006/relationships/image" Target="../media/image42.png"/><Relationship Id="rId14" Type="http://schemas.openxmlformats.org/officeDocument/2006/relationships/image" Target="../media/image45.png"/><Relationship Id="rId5" Type="http://schemas.openxmlformats.org/officeDocument/2006/relationships/image" Target="../media/image40.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0.png"/><Relationship Id="rId4" Type="http://schemas.openxmlformats.org/officeDocument/2006/relationships/image" Target="../media/image48.png"/><Relationship Id="rId5" Type="http://schemas.openxmlformats.org/officeDocument/2006/relationships/image" Target="../media/image5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53.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hyperlink" Target="http://www.youtube.com/watch?v=A2DHSIV_OWE" TargetMode="External"/><Relationship Id="rId4" Type="http://schemas.openxmlformats.org/officeDocument/2006/relationships/image" Target="../media/image5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53.png"/><Relationship Id="rId4" Type="http://schemas.openxmlformats.org/officeDocument/2006/relationships/image" Target="../media/image7.png"/><Relationship Id="rId5" Type="http://schemas.openxmlformats.org/officeDocument/2006/relationships/image" Target="../media/image14.jpg"/><Relationship Id="rId6" Type="http://schemas.openxmlformats.org/officeDocument/2006/relationships/image" Target="../media/image16.jpg"/><Relationship Id="rId7"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53.png"/><Relationship Id="rId4" Type="http://schemas.openxmlformats.org/officeDocument/2006/relationships/image" Target="../media/image23.jpg"/><Relationship Id="rId5" Type="http://schemas.openxmlformats.org/officeDocument/2006/relationships/image" Target="../media/image3.jpg"/><Relationship Id="rId6"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53.pn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53.png"/><Relationship Id="rId4" Type="http://schemas.openxmlformats.org/officeDocument/2006/relationships/image" Target="../media/image12.jpg"/><Relationship Id="rId5"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53.png"/><Relationship Id="rId4" Type="http://schemas.openxmlformats.org/officeDocument/2006/relationships/hyperlink" Target="https://commons.wikimedia.org/wiki/File:Karol_Wojtyla-1st_comunnion.jpg" TargetMode="External"/><Relationship Id="rId5" Type="http://schemas.openxmlformats.org/officeDocument/2006/relationships/image" Target="../media/image4.jpg"/><Relationship Id="rId6"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53.pn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FEFEF"/>
        </a:solidFill>
      </p:bgPr>
    </p:bg>
    <p:spTree>
      <p:nvGrpSpPr>
        <p:cNvPr id="215" name="Shape 215"/>
        <p:cNvGrpSpPr/>
        <p:nvPr/>
      </p:nvGrpSpPr>
      <p:grpSpPr>
        <a:xfrm>
          <a:off x="0" y="0"/>
          <a:ext cx="0" cy="0"/>
          <a:chOff x="0" y="0"/>
          <a:chExt cx="0" cy="0"/>
        </a:xfrm>
      </p:grpSpPr>
      <p:pic>
        <p:nvPicPr>
          <p:cNvPr id="216" name="Google Shape;216;p14"/>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217" name="Google Shape;217;p14"/>
          <p:cNvSpPr/>
          <p:nvPr/>
        </p:nvSpPr>
        <p:spPr>
          <a:xfrm>
            <a:off x="0" y="0"/>
            <a:ext cx="9144000" cy="2572500"/>
          </a:xfrm>
          <a:prstGeom prst="rect">
            <a:avLst/>
          </a:prstGeom>
          <a:solidFill>
            <a:srgbClr val="C6DA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4"/>
          <p:cNvSpPr/>
          <p:nvPr/>
        </p:nvSpPr>
        <p:spPr>
          <a:xfrm rot="-156123">
            <a:off x="2153842" y="1143655"/>
            <a:ext cx="4546388" cy="3211212"/>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4"/>
          <p:cNvSpPr/>
          <p:nvPr/>
        </p:nvSpPr>
        <p:spPr>
          <a:xfrm>
            <a:off x="119512" y="88087"/>
            <a:ext cx="4546500" cy="3211200"/>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0" name="Google Shape;220;p14"/>
          <p:cNvGrpSpPr/>
          <p:nvPr/>
        </p:nvGrpSpPr>
        <p:grpSpPr>
          <a:xfrm rot="-468310">
            <a:off x="2362866" y="1099836"/>
            <a:ext cx="4752129" cy="3509874"/>
            <a:chOff x="2163405" y="1008757"/>
            <a:chExt cx="4752300" cy="3510000"/>
          </a:xfrm>
        </p:grpSpPr>
        <p:sp>
          <p:nvSpPr>
            <p:cNvPr id="221" name="Google Shape;221;p14"/>
            <p:cNvSpPr/>
            <p:nvPr/>
          </p:nvSpPr>
          <p:spPr>
            <a:xfrm rot="231561">
              <a:off x="2266400" y="1158111"/>
              <a:ext cx="4546310" cy="3211293"/>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4"/>
            <p:cNvSpPr txBox="1"/>
            <p:nvPr/>
          </p:nvSpPr>
          <p:spPr>
            <a:xfrm rot="243112">
              <a:off x="2513234" y="2556448"/>
              <a:ext cx="2649322" cy="638488"/>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1200">
                  <a:latin typeface="Lato"/>
                  <a:ea typeface="Lato"/>
                  <a:cs typeface="Lato"/>
                  <a:sym typeface="Lato"/>
                </a:rPr>
                <a:t>HISTORIA O JANIE PAWLE II</a:t>
              </a:r>
              <a:endParaRPr b="1" sz="1200">
                <a:latin typeface="Lato"/>
                <a:ea typeface="Lato"/>
                <a:cs typeface="Lato"/>
                <a:sym typeface="Lato"/>
              </a:endParaRPr>
            </a:p>
          </p:txBody>
        </p:sp>
      </p:grpSp>
      <p:sp>
        <p:nvSpPr>
          <p:cNvPr id="223" name="Google Shape;223;p14"/>
          <p:cNvSpPr txBox="1"/>
          <p:nvPr/>
        </p:nvSpPr>
        <p:spPr>
          <a:xfrm rot="-225180">
            <a:off x="2442465" y="1335596"/>
            <a:ext cx="3969112" cy="1279241"/>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3000">
                <a:solidFill>
                  <a:srgbClr val="434343"/>
                </a:solidFill>
                <a:latin typeface="Lato"/>
                <a:ea typeface="Lato"/>
                <a:cs typeface="Lato"/>
                <a:sym typeface="Lato"/>
              </a:rPr>
              <a:t>ŻYCIE I TWÓRCZOŚĆ CHŁOPCA, KTÓRY ZOSTAŁ PAPIEŻEM</a:t>
            </a:r>
            <a:endParaRPr b="1" sz="3000">
              <a:solidFill>
                <a:srgbClr val="434343"/>
              </a:solidFill>
              <a:latin typeface="Lato"/>
              <a:ea typeface="Lato"/>
              <a:cs typeface="Lato"/>
              <a:sym typeface="Lato"/>
            </a:endParaRPr>
          </a:p>
        </p:txBody>
      </p:sp>
      <p:pic>
        <p:nvPicPr>
          <p:cNvPr id="224" name="Google Shape;224;p14"/>
          <p:cNvPicPr preferRelativeResize="0"/>
          <p:nvPr/>
        </p:nvPicPr>
        <p:blipFill>
          <a:blip r:embed="rId4">
            <a:alphaModFix/>
          </a:blip>
          <a:stretch>
            <a:fillRect/>
          </a:stretch>
        </p:blipFill>
        <p:spPr>
          <a:xfrm>
            <a:off x="274293" y="246700"/>
            <a:ext cx="1929306" cy="2893950"/>
          </a:xfrm>
          <a:prstGeom prst="rect">
            <a:avLst/>
          </a:prstGeom>
          <a:noFill/>
          <a:ln>
            <a:noFill/>
          </a:ln>
        </p:spPr>
      </p:pic>
      <p:pic>
        <p:nvPicPr>
          <p:cNvPr id="225" name="Google Shape;225;p14"/>
          <p:cNvPicPr preferRelativeResize="0"/>
          <p:nvPr/>
        </p:nvPicPr>
        <p:blipFill>
          <a:blip r:embed="rId5">
            <a:alphaModFix/>
          </a:blip>
          <a:stretch>
            <a:fillRect/>
          </a:stretch>
        </p:blipFill>
        <p:spPr>
          <a:xfrm>
            <a:off x="6659949" y="3194996"/>
            <a:ext cx="2102446" cy="1580881"/>
          </a:xfrm>
          <a:prstGeom prst="rect">
            <a:avLst/>
          </a:prstGeom>
          <a:noFill/>
          <a:ln>
            <a:noFill/>
          </a:ln>
        </p:spPr>
      </p:pic>
      <p:sp>
        <p:nvSpPr>
          <p:cNvPr id="226" name="Google Shape;226;p14"/>
          <p:cNvSpPr txBox="1"/>
          <p:nvPr/>
        </p:nvSpPr>
        <p:spPr>
          <a:xfrm flipH="1" rot="10800000">
            <a:off x="694300" y="4916125"/>
            <a:ext cx="732000" cy="13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FEFEF"/>
        </a:solidFill>
      </p:bgPr>
    </p:bg>
    <p:spTree>
      <p:nvGrpSpPr>
        <p:cNvPr id="318" name="Shape 318"/>
        <p:cNvGrpSpPr/>
        <p:nvPr/>
      </p:nvGrpSpPr>
      <p:grpSpPr>
        <a:xfrm>
          <a:off x="0" y="0"/>
          <a:ext cx="0" cy="0"/>
          <a:chOff x="0" y="0"/>
          <a:chExt cx="0" cy="0"/>
        </a:xfrm>
      </p:grpSpPr>
      <p:sp>
        <p:nvSpPr>
          <p:cNvPr id="319" name="Google Shape;319;p23"/>
          <p:cNvSpPr txBox="1"/>
          <p:nvPr/>
        </p:nvSpPr>
        <p:spPr>
          <a:xfrm>
            <a:off x="2481700" y="1322425"/>
            <a:ext cx="3936000" cy="256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20" name="Google Shape;320;p23"/>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321" name="Google Shape;321;p23"/>
          <p:cNvSpPr/>
          <p:nvPr/>
        </p:nvSpPr>
        <p:spPr>
          <a:xfrm>
            <a:off x="0" y="13"/>
            <a:ext cx="9144000" cy="2569200"/>
          </a:xfrm>
          <a:prstGeom prst="rect">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3"/>
          <p:cNvSpPr txBox="1"/>
          <p:nvPr/>
        </p:nvSpPr>
        <p:spPr>
          <a:xfrm>
            <a:off x="3731975" y="993625"/>
            <a:ext cx="28188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23" name="Google Shape;323;p23"/>
          <p:cNvPicPr preferRelativeResize="0"/>
          <p:nvPr/>
        </p:nvPicPr>
        <p:blipFill>
          <a:blip r:embed="rId4">
            <a:alphaModFix/>
          </a:blip>
          <a:stretch>
            <a:fillRect/>
          </a:stretch>
        </p:blipFill>
        <p:spPr>
          <a:xfrm>
            <a:off x="190150" y="1363650"/>
            <a:ext cx="3474949" cy="2416176"/>
          </a:xfrm>
          <a:prstGeom prst="rect">
            <a:avLst/>
          </a:prstGeom>
          <a:noFill/>
          <a:ln>
            <a:noFill/>
          </a:ln>
        </p:spPr>
      </p:pic>
      <p:sp>
        <p:nvSpPr>
          <p:cNvPr id="324" name="Google Shape;324;p23"/>
          <p:cNvSpPr/>
          <p:nvPr/>
        </p:nvSpPr>
        <p:spPr>
          <a:xfrm rot="210">
            <a:off x="3888775" y="267100"/>
            <a:ext cx="4905900" cy="2187600"/>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pl" sz="1700">
                <a:solidFill>
                  <a:schemeClr val="dk1"/>
                </a:solidFill>
                <a:latin typeface="Lato"/>
                <a:ea typeface="Lato"/>
                <a:cs typeface="Lato"/>
                <a:sym typeface="Lato"/>
              </a:rPr>
              <a:t>W klasie zwykle poważny, czy raczej skupiony, </a:t>
            </a:r>
            <a:br>
              <a:rPr lang="pl" sz="1700">
                <a:solidFill>
                  <a:schemeClr val="dk1"/>
                </a:solidFill>
                <a:latin typeface="Lato"/>
                <a:ea typeface="Lato"/>
                <a:cs typeface="Lato"/>
                <a:sym typeface="Lato"/>
              </a:rPr>
            </a:br>
            <a:r>
              <a:rPr lang="pl" sz="1700">
                <a:solidFill>
                  <a:schemeClr val="dk1"/>
                </a:solidFill>
                <a:latin typeface="Lato"/>
                <a:ea typeface="Lato"/>
                <a:cs typeface="Lato"/>
                <a:sym typeface="Lato"/>
              </a:rPr>
              <a:t>nie brał udziału w różnych wybrykach i unikał bójek. Jerzy Kluger, kolega z klasy mówił: </a:t>
            </a:r>
            <a:endParaRPr sz="1700">
              <a:solidFill>
                <a:schemeClr val="dk1"/>
              </a:solidFill>
              <a:latin typeface="Lato"/>
              <a:ea typeface="Lato"/>
              <a:cs typeface="Lato"/>
              <a:sym typeface="Lato"/>
            </a:endParaRPr>
          </a:p>
          <a:p>
            <a:pPr indent="0" lvl="0" marL="0" rtl="0" algn="ctr">
              <a:spcBef>
                <a:spcPts val="0"/>
              </a:spcBef>
              <a:spcAft>
                <a:spcPts val="0"/>
              </a:spcAft>
              <a:buClr>
                <a:schemeClr val="dk1"/>
              </a:buClr>
              <a:buSzPts val="1100"/>
              <a:buFont typeface="Arial"/>
              <a:buNone/>
            </a:pPr>
            <a:r>
              <a:rPr lang="pl" sz="1700">
                <a:solidFill>
                  <a:schemeClr val="dk1"/>
                </a:solidFill>
                <a:latin typeface="Lato"/>
                <a:ea typeface="Lato"/>
                <a:cs typeface="Lato"/>
                <a:sym typeface="Lato"/>
              </a:rPr>
              <a:t>„Nie był tchórzem, ale nigdy z nikim się nie kłócił”. </a:t>
            </a:r>
            <a:endParaRPr sz="1700">
              <a:solidFill>
                <a:schemeClr val="dk1"/>
              </a:solidFill>
              <a:latin typeface="Lato"/>
              <a:ea typeface="Lato"/>
              <a:cs typeface="Lato"/>
              <a:sym typeface="Lato"/>
            </a:endParaRPr>
          </a:p>
          <a:p>
            <a:pPr indent="0" lvl="0" marL="0" rtl="0" algn="ctr">
              <a:spcBef>
                <a:spcPts val="0"/>
              </a:spcBef>
              <a:spcAft>
                <a:spcPts val="0"/>
              </a:spcAft>
              <a:buClr>
                <a:schemeClr val="dk1"/>
              </a:buClr>
              <a:buSzPts val="1100"/>
              <a:buFont typeface="Arial"/>
              <a:buNone/>
            </a:pPr>
            <a:r>
              <a:rPr lang="pl" sz="1700">
                <a:solidFill>
                  <a:schemeClr val="dk1"/>
                </a:solidFill>
                <a:latin typeface="Lato"/>
                <a:ea typeface="Lato"/>
                <a:cs typeface="Lato"/>
                <a:sym typeface="Lato"/>
              </a:rPr>
              <a:t>Czasem zdarzało się, że komuś dokuczano, </a:t>
            </a:r>
            <a:br>
              <a:rPr lang="pl" sz="1700">
                <a:solidFill>
                  <a:schemeClr val="dk1"/>
                </a:solidFill>
                <a:latin typeface="Lato"/>
                <a:ea typeface="Lato"/>
                <a:cs typeface="Lato"/>
                <a:sym typeface="Lato"/>
              </a:rPr>
            </a:br>
            <a:r>
              <a:rPr lang="pl" sz="1700">
                <a:solidFill>
                  <a:schemeClr val="dk1"/>
                </a:solidFill>
                <a:latin typeface="Lato"/>
                <a:ea typeface="Lato"/>
                <a:cs typeface="Lato"/>
                <a:sym typeface="Lato"/>
              </a:rPr>
              <a:t>a zawsze stawał w obronie słabszego.</a:t>
            </a:r>
            <a:endParaRPr sz="1700">
              <a:solidFill>
                <a:schemeClr val="dk1"/>
              </a:solidFill>
              <a:latin typeface="Lato"/>
              <a:ea typeface="Lato"/>
              <a:cs typeface="Lato"/>
              <a:sym typeface="Lato"/>
            </a:endParaRPr>
          </a:p>
          <a:p>
            <a:pPr indent="0" lvl="0" marL="0" rtl="0" algn="ctr">
              <a:spcBef>
                <a:spcPts val="0"/>
              </a:spcBef>
              <a:spcAft>
                <a:spcPts val="0"/>
              </a:spcAft>
              <a:buClr>
                <a:schemeClr val="dk1"/>
              </a:buClr>
              <a:buSzPts val="1100"/>
              <a:buFont typeface="Arial"/>
              <a:buNone/>
            </a:pPr>
            <a:r>
              <a:t/>
            </a:r>
            <a:endParaRPr sz="1700">
              <a:solidFill>
                <a:schemeClr val="dk1"/>
              </a:solidFill>
              <a:latin typeface="Lato"/>
              <a:ea typeface="Lato"/>
              <a:cs typeface="Lato"/>
              <a:sym typeface="Lato"/>
            </a:endParaRPr>
          </a:p>
        </p:txBody>
      </p:sp>
      <p:sp>
        <p:nvSpPr>
          <p:cNvPr id="325" name="Google Shape;325;p23"/>
          <p:cNvSpPr/>
          <p:nvPr/>
        </p:nvSpPr>
        <p:spPr>
          <a:xfrm rot="-253875">
            <a:off x="4121931" y="2355737"/>
            <a:ext cx="4196137" cy="2542523"/>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3"/>
          <p:cNvSpPr txBox="1"/>
          <p:nvPr/>
        </p:nvSpPr>
        <p:spPr>
          <a:xfrm rot="-253891">
            <a:off x="4390088" y="2618949"/>
            <a:ext cx="3768974" cy="2016099"/>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pl" sz="1700">
                <a:latin typeface="Lato"/>
                <a:ea typeface="Lato"/>
                <a:cs typeface="Lato"/>
                <a:sym typeface="Lato"/>
              </a:rPr>
              <a:t>“Wyróżniał się tym, że był bardzo lojalny w stosunku do kolegów, </a:t>
            </a:r>
            <a:br>
              <a:rPr lang="pl" sz="1700">
                <a:latin typeface="Lato"/>
                <a:ea typeface="Lato"/>
                <a:cs typeface="Lato"/>
                <a:sym typeface="Lato"/>
              </a:rPr>
            </a:br>
            <a:r>
              <a:rPr lang="pl" sz="1700">
                <a:latin typeface="Lato"/>
                <a:ea typeface="Lato"/>
                <a:cs typeface="Lato"/>
                <a:sym typeface="Lato"/>
              </a:rPr>
              <a:t>a z gronem nauczycielskim nie miał konfliktów. Uczył się dobrze.”  Uczniowie mieli poczucie, że Karol jest trochę inny, ale nigdy nie wpływało to na koleżeńskie relacje. </a:t>
            </a:r>
            <a:endParaRPr sz="1600">
              <a:latin typeface="Lato Light"/>
              <a:ea typeface="Lato Light"/>
              <a:cs typeface="Lato Light"/>
              <a:sym typeface="Lato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FEFEF"/>
        </a:solidFill>
      </p:bgPr>
    </p:bg>
    <p:spTree>
      <p:nvGrpSpPr>
        <p:cNvPr id="330" name="Shape 330"/>
        <p:cNvGrpSpPr/>
        <p:nvPr/>
      </p:nvGrpSpPr>
      <p:grpSpPr>
        <a:xfrm>
          <a:off x="0" y="0"/>
          <a:ext cx="0" cy="0"/>
          <a:chOff x="0" y="0"/>
          <a:chExt cx="0" cy="0"/>
        </a:xfrm>
      </p:grpSpPr>
      <p:pic>
        <p:nvPicPr>
          <p:cNvPr id="331" name="Google Shape;331;p24"/>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332" name="Google Shape;332;p24"/>
          <p:cNvSpPr/>
          <p:nvPr/>
        </p:nvSpPr>
        <p:spPr>
          <a:xfrm>
            <a:off x="-64500" y="827675"/>
            <a:ext cx="9144000" cy="2569200"/>
          </a:xfrm>
          <a:prstGeom prst="rect">
            <a:avLst/>
          </a:prstGeom>
          <a:solidFill>
            <a:srgbClr val="FADA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4"/>
          <p:cNvSpPr txBox="1"/>
          <p:nvPr/>
        </p:nvSpPr>
        <p:spPr>
          <a:xfrm>
            <a:off x="3827050" y="1585625"/>
            <a:ext cx="28188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grpSp>
        <p:nvGrpSpPr>
          <p:cNvPr id="334" name="Google Shape;334;p24"/>
          <p:cNvGrpSpPr/>
          <p:nvPr/>
        </p:nvGrpSpPr>
        <p:grpSpPr>
          <a:xfrm rot="-4524">
            <a:off x="437606" y="476667"/>
            <a:ext cx="7652434" cy="2820017"/>
            <a:chOff x="2467960" y="635155"/>
            <a:chExt cx="4196100" cy="3787800"/>
          </a:xfrm>
        </p:grpSpPr>
        <p:sp>
          <p:nvSpPr>
            <p:cNvPr id="335" name="Google Shape;335;p24"/>
            <p:cNvSpPr/>
            <p:nvPr/>
          </p:nvSpPr>
          <p:spPr>
            <a:xfrm>
              <a:off x="2467960" y="865071"/>
              <a:ext cx="4196100" cy="3282300"/>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4"/>
            <p:cNvSpPr txBox="1"/>
            <p:nvPr/>
          </p:nvSpPr>
          <p:spPr>
            <a:xfrm rot="254">
              <a:off x="2537022" y="635305"/>
              <a:ext cx="4055400" cy="378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a:latin typeface="Lato"/>
                  <a:ea typeface="Lato"/>
                  <a:cs typeface="Lato"/>
                  <a:sym typeface="Lato"/>
                </a:rPr>
                <a:t>Tym, co zwracało szczególną uwagę, była jego ogromna pobożność, niespotykana na ogół </a:t>
              </a:r>
              <a:br>
                <a:rPr lang="pl">
                  <a:latin typeface="Lato"/>
                  <a:ea typeface="Lato"/>
                  <a:cs typeface="Lato"/>
                  <a:sym typeface="Lato"/>
                </a:rPr>
              </a:br>
              <a:r>
                <a:rPr lang="pl">
                  <a:latin typeface="Lato"/>
                  <a:ea typeface="Lato"/>
                  <a:cs typeface="Lato"/>
                  <a:sym typeface="Lato"/>
                </a:rPr>
                <a:t>w takim wymiarze u młodych ludzi. Każdego ranka wstępował do kościoła na Mszę św., </a:t>
              </a:r>
              <a:br>
                <a:rPr lang="pl">
                  <a:latin typeface="Lato"/>
                  <a:ea typeface="Lato"/>
                  <a:cs typeface="Lato"/>
                  <a:sym typeface="Lato"/>
                </a:rPr>
              </a:br>
              <a:r>
                <a:rPr lang="pl">
                  <a:latin typeface="Lato"/>
                  <a:ea typeface="Lato"/>
                  <a:cs typeface="Lato"/>
                  <a:sym typeface="Lato"/>
                </a:rPr>
                <a:t>w trakcie dnia nie zapominał o modlitwie. Był ministrantem i prezesował Sodalicji Mariańskiej. Wiary uczył się od ojca, którego tak wspominał: </a:t>
              </a:r>
              <a:r>
                <a:rPr b="1" lang="pl">
                  <a:latin typeface="Lato"/>
                  <a:ea typeface="Lato"/>
                  <a:cs typeface="Lato"/>
                  <a:sym typeface="Lato"/>
                </a:rPr>
                <a:t>„Moje lata chłopięce i młodzieńcze łączą się przede wszystkim z postacią ojca, którego życie duchowe po stracie żony i starszego syna niezwykle się pogłębiło. Patrzyłem z bliska na jego życie, widziałem jak umiał od siebie wymagać, widziałem jak klękał do modlitwy. To było najważniejsze w tych latach, które tak wiele znaczą w okresie dojrzewania młodego człowieka.”</a:t>
              </a:r>
              <a:r>
                <a:rPr lang="pl">
                  <a:latin typeface="Lato"/>
                  <a:ea typeface="Lato"/>
                  <a:cs typeface="Lato"/>
                  <a:sym typeface="Lato"/>
                </a:rPr>
                <a:t>  </a:t>
              </a:r>
              <a:endParaRPr>
                <a:latin typeface="Lato"/>
                <a:ea typeface="Lato"/>
                <a:cs typeface="Lato"/>
                <a:sym typeface="Lato"/>
              </a:endParaRPr>
            </a:p>
            <a:p>
              <a:pPr indent="0" lvl="0" marL="0" rtl="0" algn="ctr">
                <a:spcBef>
                  <a:spcPts val="0"/>
                </a:spcBef>
                <a:spcAft>
                  <a:spcPts val="0"/>
                </a:spcAft>
                <a:buNone/>
              </a:pPr>
              <a:r>
                <a:rPr lang="pl">
                  <a:latin typeface="Lato"/>
                  <a:ea typeface="Lato"/>
                  <a:cs typeface="Lato"/>
                  <a:sym typeface="Lato"/>
                </a:rPr>
                <a:t>Aż dziwne, że znajdował jeszcz czas na literaturę i teatr, tematy, które zaczęły go fascynować.</a:t>
              </a:r>
              <a:endParaRPr sz="1900">
                <a:latin typeface="Lato"/>
                <a:ea typeface="Lato"/>
                <a:cs typeface="Lato"/>
                <a:sym typeface="Lato"/>
              </a:endParaRPr>
            </a:p>
          </p:txBody>
        </p:sp>
      </p:grpSp>
      <p:pic>
        <p:nvPicPr>
          <p:cNvPr id="337" name="Google Shape;337;p24"/>
          <p:cNvPicPr preferRelativeResize="0"/>
          <p:nvPr/>
        </p:nvPicPr>
        <p:blipFill>
          <a:blip r:embed="rId4">
            <a:alphaModFix/>
          </a:blip>
          <a:stretch>
            <a:fillRect/>
          </a:stretch>
        </p:blipFill>
        <p:spPr>
          <a:xfrm>
            <a:off x="198550" y="3126038"/>
            <a:ext cx="3676900" cy="1608642"/>
          </a:xfrm>
          <a:prstGeom prst="rect">
            <a:avLst/>
          </a:prstGeom>
          <a:noFill/>
          <a:ln>
            <a:noFill/>
          </a:ln>
        </p:spPr>
      </p:pic>
      <p:pic>
        <p:nvPicPr>
          <p:cNvPr id="338" name="Google Shape;338;p24"/>
          <p:cNvPicPr preferRelativeResize="0"/>
          <p:nvPr/>
        </p:nvPicPr>
        <p:blipFill>
          <a:blip r:embed="rId5">
            <a:alphaModFix/>
          </a:blip>
          <a:stretch>
            <a:fillRect/>
          </a:stretch>
        </p:blipFill>
        <p:spPr>
          <a:xfrm>
            <a:off x="5942227" y="2962197"/>
            <a:ext cx="2818800" cy="193632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FEFEF"/>
        </a:solidFill>
      </p:bgPr>
    </p:bg>
    <p:spTree>
      <p:nvGrpSpPr>
        <p:cNvPr id="342" name="Shape 342"/>
        <p:cNvGrpSpPr/>
        <p:nvPr/>
      </p:nvGrpSpPr>
      <p:grpSpPr>
        <a:xfrm>
          <a:off x="0" y="0"/>
          <a:ext cx="0" cy="0"/>
          <a:chOff x="0" y="0"/>
          <a:chExt cx="0" cy="0"/>
        </a:xfrm>
      </p:grpSpPr>
      <p:pic>
        <p:nvPicPr>
          <p:cNvPr id="343" name="Google Shape;343;p25"/>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344" name="Google Shape;344;p25"/>
          <p:cNvSpPr/>
          <p:nvPr/>
        </p:nvSpPr>
        <p:spPr>
          <a:xfrm>
            <a:off x="-16950" y="85550"/>
            <a:ext cx="9144000" cy="2569200"/>
          </a:xfrm>
          <a:prstGeom prst="rect">
            <a:avLst/>
          </a:prstGeom>
          <a:solidFill>
            <a:srgbClr val="FADA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5" name="Google Shape;345;p25"/>
          <p:cNvGrpSpPr/>
          <p:nvPr/>
        </p:nvGrpSpPr>
        <p:grpSpPr>
          <a:xfrm rot="-248003">
            <a:off x="862607" y="988892"/>
            <a:ext cx="5809926" cy="3282308"/>
            <a:chOff x="2474075" y="1158675"/>
            <a:chExt cx="4196100" cy="3282300"/>
          </a:xfrm>
        </p:grpSpPr>
        <p:sp>
          <p:nvSpPr>
            <p:cNvPr id="346" name="Google Shape;346;p25"/>
            <p:cNvSpPr/>
            <p:nvPr/>
          </p:nvSpPr>
          <p:spPr>
            <a:xfrm>
              <a:off x="2474075" y="1158675"/>
              <a:ext cx="4196100" cy="3282300"/>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genie-austin-19988.jpg" id="347" name="Google Shape;347;p25"/>
            <p:cNvPicPr preferRelativeResize="0"/>
            <p:nvPr/>
          </p:nvPicPr>
          <p:blipFill rotWithShape="1">
            <a:blip r:embed="rId4">
              <a:alphaModFix/>
            </a:blip>
            <a:srcRect b="13639" l="-4" r="52151" t="13654"/>
            <a:stretch/>
          </p:blipFill>
          <p:spPr>
            <a:xfrm rot="-5400000">
              <a:off x="3392318" y="858600"/>
              <a:ext cx="2359367" cy="3584686"/>
            </a:xfrm>
            <a:prstGeom prst="rect">
              <a:avLst/>
            </a:prstGeom>
            <a:noFill/>
            <a:ln cap="flat" cmpd="sng" w="9525">
              <a:solidFill>
                <a:srgbClr val="EFEFEF"/>
              </a:solidFill>
              <a:prstDash val="solid"/>
              <a:round/>
              <a:headEnd len="sm" w="sm" type="none"/>
              <a:tailEnd len="sm" w="sm" type="none"/>
            </a:ln>
          </p:spPr>
        </p:pic>
      </p:grpSp>
      <p:sp>
        <p:nvSpPr>
          <p:cNvPr id="348" name="Google Shape;348;p25"/>
          <p:cNvSpPr txBox="1"/>
          <p:nvPr/>
        </p:nvSpPr>
        <p:spPr>
          <a:xfrm>
            <a:off x="3827050" y="1585625"/>
            <a:ext cx="28188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grpSp>
        <p:nvGrpSpPr>
          <p:cNvPr id="349" name="Google Shape;349;p25"/>
          <p:cNvGrpSpPr/>
          <p:nvPr/>
        </p:nvGrpSpPr>
        <p:grpSpPr>
          <a:xfrm rot="232652">
            <a:off x="996699" y="180221"/>
            <a:ext cx="6980666" cy="4066920"/>
            <a:chOff x="2467960" y="865071"/>
            <a:chExt cx="4196100" cy="3557747"/>
          </a:xfrm>
        </p:grpSpPr>
        <p:sp>
          <p:nvSpPr>
            <p:cNvPr id="350" name="Google Shape;350;p25"/>
            <p:cNvSpPr/>
            <p:nvPr/>
          </p:nvSpPr>
          <p:spPr>
            <a:xfrm>
              <a:off x="2467960" y="865071"/>
              <a:ext cx="4196100" cy="3282300"/>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5"/>
            <p:cNvSpPr txBox="1"/>
            <p:nvPr/>
          </p:nvSpPr>
          <p:spPr>
            <a:xfrm rot="262">
              <a:off x="2655915" y="1108267"/>
              <a:ext cx="3936600" cy="331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solidFill>
                  <a:srgbClr val="434343"/>
                </a:solidFill>
                <a:latin typeface="Lato"/>
                <a:ea typeface="Lato"/>
                <a:cs typeface="Lato"/>
                <a:sym typeface="Lato"/>
              </a:endParaRPr>
            </a:p>
          </p:txBody>
        </p:sp>
      </p:grpSp>
      <p:sp>
        <p:nvSpPr>
          <p:cNvPr id="352" name="Google Shape;352;p25"/>
          <p:cNvSpPr txBox="1"/>
          <p:nvPr/>
        </p:nvSpPr>
        <p:spPr>
          <a:xfrm>
            <a:off x="1046075" y="305125"/>
            <a:ext cx="6892800" cy="378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l" sz="1500">
                <a:latin typeface="Lato"/>
                <a:ea typeface="Lato"/>
                <a:cs typeface="Lato"/>
                <a:sym typeface="Lato"/>
              </a:rPr>
              <a:t>Pisał wiersze, reżyserował, brał udział w konkursach recytatorskich. </a:t>
            </a:r>
            <a:endParaRPr sz="1500">
              <a:latin typeface="Lato"/>
              <a:ea typeface="Lato"/>
              <a:cs typeface="Lato"/>
              <a:sym typeface="Lato"/>
            </a:endParaRPr>
          </a:p>
          <a:p>
            <a:pPr indent="0" lvl="0" marL="0" rtl="0" algn="ctr">
              <a:spcBef>
                <a:spcPts val="0"/>
              </a:spcBef>
              <a:spcAft>
                <a:spcPts val="0"/>
              </a:spcAft>
              <a:buNone/>
            </a:pPr>
            <a:r>
              <a:rPr lang="pl" sz="1500">
                <a:latin typeface="Lato"/>
                <a:ea typeface="Lato"/>
                <a:cs typeface="Lato"/>
                <a:sym typeface="Lato"/>
              </a:rPr>
              <a:t>Darcy O’Brien pisze: „Lolek był przystojnym blondynem, silniejszym </a:t>
            </a:r>
            <a:br>
              <a:rPr lang="pl" sz="1500">
                <a:latin typeface="Lato"/>
                <a:ea typeface="Lato"/>
                <a:cs typeface="Lato"/>
                <a:sym typeface="Lato"/>
              </a:rPr>
            </a:br>
            <a:r>
              <a:rPr lang="pl" sz="1500">
                <a:latin typeface="Lato"/>
                <a:ea typeface="Lato"/>
                <a:cs typeface="Lato"/>
                <a:sym typeface="Lato"/>
              </a:rPr>
              <a:t>i wyższym od większości innych chłopców, mocno zbudowanym w typowo </a:t>
            </a:r>
            <a:br>
              <a:rPr lang="pl" sz="1500">
                <a:latin typeface="Lato"/>
                <a:ea typeface="Lato"/>
                <a:cs typeface="Lato"/>
                <a:sym typeface="Lato"/>
              </a:rPr>
            </a:br>
            <a:r>
              <a:rPr lang="pl" sz="1500">
                <a:latin typeface="Lato"/>
                <a:ea typeface="Lato"/>
                <a:cs typeface="Lato"/>
                <a:sym typeface="Lato"/>
              </a:rPr>
              <a:t>słowiański sposób. Podobnie jak ojciec, byłby wspaniałym żołnierzem. </a:t>
            </a:r>
            <a:br>
              <a:rPr lang="pl" sz="1500">
                <a:latin typeface="Lato"/>
                <a:ea typeface="Lato"/>
                <a:cs typeface="Lato"/>
                <a:sym typeface="Lato"/>
              </a:rPr>
            </a:br>
            <a:r>
              <a:rPr lang="pl" sz="1500">
                <a:latin typeface="Lato"/>
                <a:ea typeface="Lato"/>
                <a:cs typeface="Lato"/>
                <a:sym typeface="Lato"/>
              </a:rPr>
              <a:t>W klasie czy na boisku był po prostu jednym z nich. A jednak inny.” </a:t>
            </a:r>
            <a:endParaRPr sz="1500">
              <a:latin typeface="Lato"/>
              <a:ea typeface="Lato"/>
              <a:cs typeface="Lato"/>
              <a:sym typeface="Lato"/>
            </a:endParaRPr>
          </a:p>
          <a:p>
            <a:pPr indent="0" lvl="0" marL="0" rtl="0" algn="ctr">
              <a:spcBef>
                <a:spcPts val="0"/>
              </a:spcBef>
              <a:spcAft>
                <a:spcPts val="0"/>
              </a:spcAft>
              <a:buNone/>
            </a:pPr>
            <a:r>
              <a:rPr lang="pl" sz="1500">
                <a:latin typeface="Lato"/>
                <a:ea typeface="Lato"/>
                <a:cs typeface="Lato"/>
                <a:sym typeface="Lato"/>
              </a:rPr>
              <a:t>Z okien swojego mieszkania Wojtyła widział zegar słoneczny umieszczony </a:t>
            </a:r>
            <a:br>
              <a:rPr lang="pl" sz="1500">
                <a:latin typeface="Lato"/>
                <a:ea typeface="Lato"/>
                <a:cs typeface="Lato"/>
                <a:sym typeface="Lato"/>
              </a:rPr>
            </a:br>
            <a:r>
              <a:rPr lang="pl" sz="1500">
                <a:latin typeface="Lato"/>
                <a:ea typeface="Lato"/>
                <a:cs typeface="Lato"/>
                <a:sym typeface="Lato"/>
              </a:rPr>
              <a:t>na ścianie kościoła opisany dewizą “Tempus fugit, aeternitas manet” </a:t>
            </a:r>
            <a:br>
              <a:rPr lang="pl" sz="1500">
                <a:latin typeface="Lato"/>
                <a:ea typeface="Lato"/>
                <a:cs typeface="Lato"/>
                <a:sym typeface="Lato"/>
              </a:rPr>
            </a:br>
            <a:r>
              <a:rPr lang="pl" sz="1500">
                <a:latin typeface="Lato"/>
                <a:ea typeface="Lato"/>
                <a:cs typeface="Lato"/>
                <a:sym typeface="Lato"/>
              </a:rPr>
              <a:t>– “Czas ucieka, wieczność czeka”. To prawda, nie lubił tracić czasu, </a:t>
            </a:r>
            <a:br>
              <a:rPr lang="pl" sz="1500">
                <a:latin typeface="Lato"/>
                <a:ea typeface="Lato"/>
                <a:cs typeface="Lato"/>
                <a:sym typeface="Lato"/>
              </a:rPr>
            </a:br>
            <a:r>
              <a:rPr lang="pl" sz="1500">
                <a:latin typeface="Lato"/>
                <a:ea typeface="Lato"/>
                <a:cs typeface="Lato"/>
                <a:sym typeface="Lato"/>
              </a:rPr>
              <a:t>ale starał się znaleźć złoty środek między nauką a odpoczynkiem. </a:t>
            </a:r>
            <a:endParaRPr sz="1500">
              <a:latin typeface="Lato"/>
              <a:ea typeface="Lato"/>
              <a:cs typeface="Lato"/>
              <a:sym typeface="Lato"/>
            </a:endParaRPr>
          </a:p>
        </p:txBody>
      </p:sp>
      <p:pic>
        <p:nvPicPr>
          <p:cNvPr id="353" name="Google Shape;353;p25"/>
          <p:cNvPicPr preferRelativeResize="0"/>
          <p:nvPr/>
        </p:nvPicPr>
        <p:blipFill>
          <a:blip r:embed="rId5">
            <a:alphaModFix/>
          </a:blip>
          <a:stretch>
            <a:fillRect/>
          </a:stretch>
        </p:blipFill>
        <p:spPr>
          <a:xfrm>
            <a:off x="4402477" y="2557077"/>
            <a:ext cx="3709575" cy="2469950"/>
          </a:xfrm>
          <a:prstGeom prst="rect">
            <a:avLst/>
          </a:prstGeom>
          <a:noFill/>
          <a:ln>
            <a:noFill/>
          </a:ln>
        </p:spPr>
      </p:pic>
      <p:sp>
        <p:nvSpPr>
          <p:cNvPr id="354" name="Google Shape;354;p25"/>
          <p:cNvSpPr/>
          <p:nvPr/>
        </p:nvSpPr>
        <p:spPr>
          <a:xfrm rot="-253856">
            <a:off x="221858" y="2641696"/>
            <a:ext cx="3370987" cy="2420391"/>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5"/>
          <p:cNvSpPr/>
          <p:nvPr/>
        </p:nvSpPr>
        <p:spPr>
          <a:xfrm rot="240670">
            <a:off x="184167" y="2552425"/>
            <a:ext cx="3898449" cy="2479250"/>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5"/>
          <p:cNvSpPr txBox="1"/>
          <p:nvPr/>
        </p:nvSpPr>
        <p:spPr>
          <a:xfrm rot="240678">
            <a:off x="141390" y="3068478"/>
            <a:ext cx="3872587" cy="1452544"/>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pl" sz="1500">
                <a:solidFill>
                  <a:srgbClr val="434343"/>
                </a:solidFill>
                <a:latin typeface="Lato"/>
                <a:ea typeface="Lato"/>
                <a:cs typeface="Lato"/>
                <a:sym typeface="Lato"/>
              </a:rPr>
              <a:t> Choć czytał trudne, filozoficzne książki i zawsze wszystko umiał, to jak wszyscy chłopcy uwielbiał spędzać czas na świeżym powietrzu i bawić się z innymi. Fakt, że nie pozwalał sobie na tak dużo luzu jak rówieśnicy. W tygodniu rzadko można go było zobaczyć na boisku. Innym chłopcom mecze wypełniały większość czasu, dla niego były to tylko epizody.</a:t>
            </a:r>
            <a:endParaRPr sz="1500">
              <a:solidFill>
                <a:srgbClr val="434343"/>
              </a:solidFill>
              <a:latin typeface="Lato"/>
              <a:ea typeface="Lato"/>
              <a:cs typeface="Lato"/>
              <a:sym typeface="Lato"/>
            </a:endParaRPr>
          </a:p>
          <a:p>
            <a:pPr indent="0" lvl="0" marL="0" rtl="0" algn="ctr">
              <a:spcBef>
                <a:spcPts val="0"/>
              </a:spcBef>
              <a:spcAft>
                <a:spcPts val="0"/>
              </a:spcAft>
              <a:buNone/>
            </a:pPr>
            <a:r>
              <a:t/>
            </a:r>
            <a:endParaRPr sz="1500">
              <a:solidFill>
                <a:srgbClr val="434343"/>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FEFEF"/>
        </a:solidFill>
      </p:bgPr>
    </p:bg>
    <p:spTree>
      <p:nvGrpSpPr>
        <p:cNvPr id="360" name="Shape 360"/>
        <p:cNvGrpSpPr/>
        <p:nvPr/>
      </p:nvGrpSpPr>
      <p:grpSpPr>
        <a:xfrm>
          <a:off x="0" y="0"/>
          <a:ext cx="0" cy="0"/>
          <a:chOff x="0" y="0"/>
          <a:chExt cx="0" cy="0"/>
        </a:xfrm>
      </p:grpSpPr>
      <p:pic>
        <p:nvPicPr>
          <p:cNvPr id="361" name="Google Shape;361;p26"/>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362" name="Google Shape;362;p26"/>
          <p:cNvSpPr/>
          <p:nvPr/>
        </p:nvSpPr>
        <p:spPr>
          <a:xfrm>
            <a:off x="0" y="1514575"/>
            <a:ext cx="9144000" cy="2569200"/>
          </a:xfrm>
          <a:prstGeom prst="rect">
            <a:avLst/>
          </a:prstGeom>
          <a:solidFill>
            <a:srgbClr val="FADA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3" name="Google Shape;363;p26"/>
          <p:cNvGrpSpPr/>
          <p:nvPr/>
        </p:nvGrpSpPr>
        <p:grpSpPr>
          <a:xfrm rot="-248076">
            <a:off x="1266593" y="362876"/>
            <a:ext cx="4196111" cy="3282308"/>
            <a:chOff x="2474075" y="1158675"/>
            <a:chExt cx="4196100" cy="3282300"/>
          </a:xfrm>
        </p:grpSpPr>
        <p:sp>
          <p:nvSpPr>
            <p:cNvPr id="364" name="Google Shape;364;p26"/>
            <p:cNvSpPr/>
            <p:nvPr/>
          </p:nvSpPr>
          <p:spPr>
            <a:xfrm>
              <a:off x="2474075" y="1158675"/>
              <a:ext cx="4196100" cy="3282300"/>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genie-austin-19988.jpg" id="365" name="Google Shape;365;p26"/>
            <p:cNvPicPr preferRelativeResize="0"/>
            <p:nvPr/>
          </p:nvPicPr>
          <p:blipFill rotWithShape="1">
            <a:blip r:embed="rId4">
              <a:alphaModFix/>
            </a:blip>
            <a:srcRect b="13639" l="-4" r="52151" t="13654"/>
            <a:stretch/>
          </p:blipFill>
          <p:spPr>
            <a:xfrm rot="-5400000">
              <a:off x="3392318" y="858600"/>
              <a:ext cx="2359367" cy="3584686"/>
            </a:xfrm>
            <a:prstGeom prst="rect">
              <a:avLst/>
            </a:prstGeom>
            <a:noFill/>
            <a:ln cap="flat" cmpd="sng" w="9525">
              <a:solidFill>
                <a:srgbClr val="EFEFEF"/>
              </a:solidFill>
              <a:prstDash val="solid"/>
              <a:round/>
              <a:headEnd len="sm" w="sm" type="none"/>
              <a:tailEnd len="sm" w="sm" type="none"/>
            </a:ln>
          </p:spPr>
        </p:pic>
      </p:grpSp>
      <p:sp>
        <p:nvSpPr>
          <p:cNvPr id="366" name="Google Shape;366;p26"/>
          <p:cNvSpPr txBox="1"/>
          <p:nvPr/>
        </p:nvSpPr>
        <p:spPr>
          <a:xfrm>
            <a:off x="3827050" y="1585625"/>
            <a:ext cx="28188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grpSp>
        <p:nvGrpSpPr>
          <p:cNvPr id="367" name="Google Shape;367;p26"/>
          <p:cNvGrpSpPr/>
          <p:nvPr/>
        </p:nvGrpSpPr>
        <p:grpSpPr>
          <a:xfrm rot="234996">
            <a:off x="1266727" y="258802"/>
            <a:ext cx="4195829" cy="4066746"/>
            <a:chOff x="2467960" y="865071"/>
            <a:chExt cx="4196100" cy="3557747"/>
          </a:xfrm>
        </p:grpSpPr>
        <p:sp>
          <p:nvSpPr>
            <p:cNvPr id="368" name="Google Shape;368;p26"/>
            <p:cNvSpPr/>
            <p:nvPr/>
          </p:nvSpPr>
          <p:spPr>
            <a:xfrm>
              <a:off x="2467960" y="865071"/>
              <a:ext cx="4196100" cy="3282300"/>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6"/>
            <p:cNvSpPr txBox="1"/>
            <p:nvPr/>
          </p:nvSpPr>
          <p:spPr>
            <a:xfrm rot="262">
              <a:off x="2655915" y="1108267"/>
              <a:ext cx="3936600" cy="331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solidFill>
                  <a:srgbClr val="434343"/>
                </a:solidFill>
                <a:latin typeface="Lato"/>
                <a:ea typeface="Lato"/>
                <a:cs typeface="Lato"/>
                <a:sym typeface="Lato"/>
              </a:endParaRPr>
            </a:p>
          </p:txBody>
        </p:sp>
      </p:grpSp>
      <p:sp>
        <p:nvSpPr>
          <p:cNvPr id="370" name="Google Shape;370;p26"/>
          <p:cNvSpPr txBox="1"/>
          <p:nvPr/>
        </p:nvSpPr>
        <p:spPr>
          <a:xfrm>
            <a:off x="1597500" y="792175"/>
            <a:ext cx="38316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l" sz="1500">
                <a:latin typeface="Lato"/>
                <a:ea typeface="Lato"/>
                <a:cs typeface="Lato"/>
                <a:sym typeface="Lato"/>
              </a:rPr>
              <a:t>W Wadowickim gimnazjum zdał maturę, </a:t>
            </a:r>
            <a:br>
              <a:rPr lang="pl" sz="1500">
                <a:latin typeface="Lato"/>
                <a:ea typeface="Lato"/>
                <a:cs typeface="Lato"/>
                <a:sym typeface="Lato"/>
              </a:rPr>
            </a:br>
            <a:r>
              <a:rPr lang="pl" sz="1500">
                <a:latin typeface="Lato"/>
                <a:ea typeface="Lato"/>
                <a:cs typeface="Lato"/>
                <a:sym typeface="Lato"/>
              </a:rPr>
              <a:t>po której wyjechał wraz z ojcem do Krakowa. W 1938 roku zaczął studia na wydziale polonistyki Uniwersytetu Jagiellońskiego. Jan Paweł II zawsze z rozrzewnieniem wracał do lat dziecinnych </a:t>
            </a:r>
            <a:br>
              <a:rPr lang="pl" sz="1500">
                <a:latin typeface="Lato"/>
                <a:ea typeface="Lato"/>
                <a:cs typeface="Lato"/>
                <a:sym typeface="Lato"/>
              </a:rPr>
            </a:br>
            <a:r>
              <a:rPr lang="pl" sz="1500">
                <a:latin typeface="Lato"/>
                <a:ea typeface="Lato"/>
                <a:cs typeface="Lato"/>
                <a:sym typeface="Lato"/>
              </a:rPr>
              <a:t>i chętnie wspominał Wadowice. To małe miasteczko, w którym przyjaźnie do siebie nastawieni mieszkańcy współtworzyli lokalną społeczność, pracując dla wspólnego dobra.</a:t>
            </a:r>
            <a:endParaRPr sz="1500">
              <a:latin typeface="Lato"/>
              <a:ea typeface="Lato"/>
              <a:cs typeface="Lato"/>
              <a:sym typeface="Lato"/>
            </a:endParaRPr>
          </a:p>
        </p:txBody>
      </p:sp>
      <p:pic>
        <p:nvPicPr>
          <p:cNvPr id="371" name="Google Shape;371;p26"/>
          <p:cNvPicPr preferRelativeResize="0"/>
          <p:nvPr/>
        </p:nvPicPr>
        <p:blipFill>
          <a:blip r:embed="rId5">
            <a:alphaModFix/>
          </a:blip>
          <a:stretch>
            <a:fillRect/>
          </a:stretch>
        </p:blipFill>
        <p:spPr>
          <a:xfrm>
            <a:off x="5847300" y="1913175"/>
            <a:ext cx="3046850" cy="19222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FEFEF"/>
        </a:solidFill>
      </p:bgPr>
    </p:bg>
    <p:spTree>
      <p:nvGrpSpPr>
        <p:cNvPr id="375" name="Shape 375"/>
        <p:cNvGrpSpPr/>
        <p:nvPr/>
      </p:nvGrpSpPr>
      <p:grpSpPr>
        <a:xfrm>
          <a:off x="0" y="0"/>
          <a:ext cx="0" cy="0"/>
          <a:chOff x="0" y="0"/>
          <a:chExt cx="0" cy="0"/>
        </a:xfrm>
      </p:grpSpPr>
      <p:pic>
        <p:nvPicPr>
          <p:cNvPr id="376" name="Google Shape;376;p27"/>
          <p:cNvPicPr preferRelativeResize="0"/>
          <p:nvPr/>
        </p:nvPicPr>
        <p:blipFill rotWithShape="1">
          <a:blip r:embed="rId3">
            <a:alphaModFix/>
          </a:blip>
          <a:srcRect b="0" l="0" r="0" t="60663"/>
          <a:stretch/>
        </p:blipFill>
        <p:spPr>
          <a:xfrm>
            <a:off x="0" y="2517274"/>
            <a:ext cx="9143999" cy="2569200"/>
          </a:xfrm>
          <a:prstGeom prst="rect">
            <a:avLst/>
          </a:prstGeom>
          <a:noFill/>
          <a:ln>
            <a:noFill/>
          </a:ln>
        </p:spPr>
      </p:pic>
      <p:sp>
        <p:nvSpPr>
          <p:cNvPr id="377" name="Google Shape;377;p27"/>
          <p:cNvSpPr/>
          <p:nvPr/>
        </p:nvSpPr>
        <p:spPr>
          <a:xfrm>
            <a:off x="0" y="0"/>
            <a:ext cx="9144000" cy="2569200"/>
          </a:xfrm>
          <a:prstGeom prst="rect">
            <a:avLst/>
          </a:prstGeom>
          <a:solidFill>
            <a:srgbClr val="C6DA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7"/>
          <p:cNvSpPr/>
          <p:nvPr/>
        </p:nvSpPr>
        <p:spPr>
          <a:xfrm rot="-253875">
            <a:off x="2473986" y="1022862"/>
            <a:ext cx="4196137" cy="2963381"/>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7"/>
          <p:cNvSpPr txBox="1"/>
          <p:nvPr/>
        </p:nvSpPr>
        <p:spPr>
          <a:xfrm>
            <a:off x="3827050" y="1585625"/>
            <a:ext cx="28188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7"/>
          <p:cNvSpPr/>
          <p:nvPr/>
        </p:nvSpPr>
        <p:spPr>
          <a:xfrm rot="240567">
            <a:off x="2618161" y="1032986"/>
            <a:ext cx="4196170" cy="2963438"/>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7"/>
          <p:cNvSpPr txBox="1"/>
          <p:nvPr/>
        </p:nvSpPr>
        <p:spPr>
          <a:xfrm rot="240391">
            <a:off x="2642188" y="1605383"/>
            <a:ext cx="4242167" cy="1809833"/>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500">
                <a:latin typeface="Lato"/>
                <a:ea typeface="Lato"/>
                <a:cs typeface="Lato"/>
                <a:sym typeface="Lato"/>
              </a:rPr>
              <a:t> Za to sobotnie i niedzielne popołudnia chętnie spędzał grając w piłkę, pływał, wędrował po górach; każdego wieczoru chodził z ojcem na spacer. Zawsze brał udział w organizowanych przez szkołę wycieczkach naukowych </a:t>
            </a:r>
            <a:br>
              <a:rPr lang="pl" sz="1500">
                <a:latin typeface="Lato"/>
                <a:ea typeface="Lato"/>
                <a:cs typeface="Lato"/>
                <a:sym typeface="Lato"/>
              </a:rPr>
            </a:br>
            <a:r>
              <a:rPr lang="pl" sz="1500">
                <a:latin typeface="Lato"/>
                <a:ea typeface="Lato"/>
                <a:cs typeface="Lato"/>
                <a:sym typeface="Lato"/>
              </a:rPr>
              <a:t>i turystyczno-krajoznawczych. Zjednywał sobie kolegów nie tylko umiejętnościami sportowymi (był świetnym bramkarzem), ale również znajomością łaciny i poezji, którą lubił cytować.</a:t>
            </a:r>
            <a:endParaRPr sz="1500">
              <a:latin typeface="Lato"/>
              <a:ea typeface="Lato"/>
              <a:cs typeface="Lato"/>
              <a:sym typeface="Lato"/>
            </a:endParaRPr>
          </a:p>
          <a:p>
            <a:pPr indent="0" lvl="0" marL="0" rtl="0" algn="ctr">
              <a:spcBef>
                <a:spcPts val="0"/>
              </a:spcBef>
              <a:spcAft>
                <a:spcPts val="0"/>
              </a:spcAft>
              <a:buNone/>
            </a:pPr>
            <a:r>
              <a:t/>
            </a:r>
            <a:endParaRPr sz="1500">
              <a:solidFill>
                <a:srgbClr val="434343"/>
              </a:solidFill>
              <a:latin typeface="Lato"/>
              <a:ea typeface="Lato"/>
              <a:cs typeface="Lato"/>
              <a:sym typeface="Lato"/>
            </a:endParaRPr>
          </a:p>
        </p:txBody>
      </p:sp>
      <p:sp>
        <p:nvSpPr>
          <p:cNvPr id="382" name="Google Shape;382;p27"/>
          <p:cNvSpPr txBox="1"/>
          <p:nvPr/>
        </p:nvSpPr>
        <p:spPr>
          <a:xfrm rot="240578">
            <a:off x="2627134" y="3095920"/>
            <a:ext cx="3771231" cy="53471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99999"/>
              </a:solidFill>
              <a:latin typeface="Lato Light"/>
              <a:ea typeface="Lato Light"/>
              <a:cs typeface="Lato Light"/>
              <a:sym typeface="Lato Light"/>
            </a:endParaRPr>
          </a:p>
        </p:txBody>
      </p:sp>
      <p:pic>
        <p:nvPicPr>
          <p:cNvPr id="383" name="Google Shape;383;p27"/>
          <p:cNvPicPr preferRelativeResize="0"/>
          <p:nvPr/>
        </p:nvPicPr>
        <p:blipFill>
          <a:blip r:embed="rId4">
            <a:alphaModFix/>
          </a:blip>
          <a:stretch>
            <a:fillRect/>
          </a:stretch>
        </p:blipFill>
        <p:spPr>
          <a:xfrm>
            <a:off x="321395" y="1321525"/>
            <a:ext cx="2198403" cy="30217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7" name="Shape 387"/>
        <p:cNvGrpSpPr/>
        <p:nvPr/>
      </p:nvGrpSpPr>
      <p:grpSpPr>
        <a:xfrm>
          <a:off x="0" y="0"/>
          <a:ext cx="0" cy="0"/>
          <a:chOff x="0" y="0"/>
          <a:chExt cx="0" cy="0"/>
        </a:xfrm>
      </p:grpSpPr>
      <p:pic>
        <p:nvPicPr>
          <p:cNvPr id="388" name="Google Shape;388;p28"/>
          <p:cNvPicPr preferRelativeResize="0"/>
          <p:nvPr/>
        </p:nvPicPr>
        <p:blipFill>
          <a:blip r:embed="rId3">
            <a:alphaModFix/>
          </a:blip>
          <a:stretch>
            <a:fillRect/>
          </a:stretch>
        </p:blipFill>
        <p:spPr>
          <a:xfrm>
            <a:off x="-3" y="47550"/>
            <a:ext cx="3717650" cy="3754125"/>
          </a:xfrm>
          <a:prstGeom prst="rect">
            <a:avLst/>
          </a:prstGeom>
          <a:noFill/>
          <a:ln>
            <a:noFill/>
          </a:ln>
        </p:spPr>
      </p:pic>
      <p:sp>
        <p:nvSpPr>
          <p:cNvPr id="389" name="Google Shape;389;p28"/>
          <p:cNvSpPr/>
          <p:nvPr/>
        </p:nvSpPr>
        <p:spPr>
          <a:xfrm>
            <a:off x="-19150" y="2571750"/>
            <a:ext cx="9336600" cy="2569200"/>
          </a:xfrm>
          <a:prstGeom prst="rect">
            <a:avLst/>
          </a:prstGeom>
          <a:solidFill>
            <a:srgbClr val="FADA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8"/>
          <p:cNvSpPr txBox="1"/>
          <p:nvPr>
            <p:ph type="ctrTitle"/>
          </p:nvPr>
        </p:nvSpPr>
        <p:spPr>
          <a:xfrm>
            <a:off x="473333" y="69702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pl">
                <a:latin typeface="Lato"/>
                <a:ea typeface="Lato"/>
                <a:cs typeface="Lato"/>
                <a:sym typeface="Lato"/>
              </a:rPr>
              <a:t>Dzieci nadzieja i radość świata</a:t>
            </a:r>
            <a:endParaRPr b="1">
              <a:latin typeface="Lato"/>
              <a:ea typeface="Lato"/>
              <a:cs typeface="Lato"/>
              <a:sym typeface="Lato"/>
            </a:endParaRPr>
          </a:p>
        </p:txBody>
      </p:sp>
      <p:sp>
        <p:nvSpPr>
          <p:cNvPr id="391" name="Google Shape;391;p28"/>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pl" sz="1300">
                <a:latin typeface="Lato"/>
                <a:ea typeface="Lato"/>
                <a:cs typeface="Lato"/>
                <a:sym typeface="Lato"/>
              </a:rPr>
              <a:t>Nadzieja i radość świata – pod takim tytułem odbył się w Rzymie 2 stycznia 2000 r. Jubileusz dzieci. Nietypowe wydarzenie, bo choć niejednokrotnie Papież spotykał się z różnymi grupami wiernych, to z dziećmi – na taką skalę – po raz pierwszy. Na placu św. Piotra zgromadziło się wówczas 150 tysięcy małych pielgrzymów wraz z rodzicami, opiekunami i duszpasterzami. Znalazły się tam dzieci z całego świata, w tym oczywiście z Polski, aby uroczyście zainaugurować obchody Roku Jubileuszowego w Kościele. Papież miał silnie przekonanie, że lata dziecięce to chyba najważniejszy okres przygotowania do życia. Wierzył, że człowiek wzrasta w dwóch wymiarach: fizycznym i duchowym. Fizyczny odbywa się jakby poza nami, za to mamy wpływ na wymiar duchowy, który dokonuje się dzięki rozwijaniu takich darów jak: rozum, wola, skłonność do miłowania Boga i człowieka. „Niech dorośli otaczają je jak najtroskliwszą opieką, aby dzieci uczyły się budować świat, w którym wszyscy ludzie potrafią żyć w prawdzie, sprawiedliwości i miłości” mówił.</a:t>
            </a:r>
            <a:endParaRPr sz="1300">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FEFEF"/>
        </a:solidFill>
      </p:bgPr>
    </p:bg>
    <p:spTree>
      <p:nvGrpSpPr>
        <p:cNvPr id="395" name="Shape 395"/>
        <p:cNvGrpSpPr/>
        <p:nvPr/>
      </p:nvGrpSpPr>
      <p:grpSpPr>
        <a:xfrm>
          <a:off x="0" y="0"/>
          <a:ext cx="0" cy="0"/>
          <a:chOff x="0" y="0"/>
          <a:chExt cx="0" cy="0"/>
        </a:xfrm>
      </p:grpSpPr>
      <p:pic>
        <p:nvPicPr>
          <p:cNvPr id="396" name="Google Shape;396;p29"/>
          <p:cNvPicPr preferRelativeResize="0"/>
          <p:nvPr/>
        </p:nvPicPr>
        <p:blipFill rotWithShape="1">
          <a:blip r:embed="rId3">
            <a:alphaModFix/>
          </a:blip>
          <a:srcRect b="0" l="0" r="0" t="60663"/>
          <a:stretch/>
        </p:blipFill>
        <p:spPr>
          <a:xfrm>
            <a:off x="-16950" y="2574312"/>
            <a:ext cx="9143999" cy="2569200"/>
          </a:xfrm>
          <a:prstGeom prst="rect">
            <a:avLst/>
          </a:prstGeom>
          <a:noFill/>
          <a:ln>
            <a:noFill/>
          </a:ln>
        </p:spPr>
      </p:pic>
      <p:sp>
        <p:nvSpPr>
          <p:cNvPr id="397" name="Google Shape;397;p29"/>
          <p:cNvSpPr/>
          <p:nvPr/>
        </p:nvSpPr>
        <p:spPr>
          <a:xfrm>
            <a:off x="-16950" y="85550"/>
            <a:ext cx="9144000" cy="2569200"/>
          </a:xfrm>
          <a:prstGeom prst="rect">
            <a:avLst/>
          </a:prstGeom>
          <a:solidFill>
            <a:srgbClr val="FADA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8" name="Google Shape;398;p29"/>
          <p:cNvGrpSpPr/>
          <p:nvPr/>
        </p:nvGrpSpPr>
        <p:grpSpPr>
          <a:xfrm rot="-248076">
            <a:off x="467968" y="1139751"/>
            <a:ext cx="4196111" cy="3282308"/>
            <a:chOff x="2474075" y="1158675"/>
            <a:chExt cx="4196100" cy="3282300"/>
          </a:xfrm>
        </p:grpSpPr>
        <p:sp>
          <p:nvSpPr>
            <p:cNvPr id="399" name="Google Shape;399;p29"/>
            <p:cNvSpPr/>
            <p:nvPr/>
          </p:nvSpPr>
          <p:spPr>
            <a:xfrm>
              <a:off x="2474075" y="1158675"/>
              <a:ext cx="4196100" cy="3282300"/>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genie-austin-19988.jpg" id="400" name="Google Shape;400;p29"/>
            <p:cNvPicPr preferRelativeResize="0"/>
            <p:nvPr/>
          </p:nvPicPr>
          <p:blipFill rotWithShape="1">
            <a:blip r:embed="rId4">
              <a:alphaModFix/>
            </a:blip>
            <a:srcRect b="13639" l="-4" r="52151" t="13654"/>
            <a:stretch/>
          </p:blipFill>
          <p:spPr>
            <a:xfrm rot="-5400000">
              <a:off x="3392318" y="858600"/>
              <a:ext cx="2359367" cy="3584686"/>
            </a:xfrm>
            <a:prstGeom prst="rect">
              <a:avLst/>
            </a:prstGeom>
            <a:noFill/>
            <a:ln cap="flat" cmpd="sng" w="9525">
              <a:solidFill>
                <a:srgbClr val="EFEFEF"/>
              </a:solidFill>
              <a:prstDash val="solid"/>
              <a:round/>
              <a:headEnd len="sm" w="sm" type="none"/>
              <a:tailEnd len="sm" w="sm" type="none"/>
            </a:ln>
          </p:spPr>
        </p:pic>
      </p:grpSp>
      <p:sp>
        <p:nvSpPr>
          <p:cNvPr id="401" name="Google Shape;401;p29"/>
          <p:cNvSpPr txBox="1"/>
          <p:nvPr/>
        </p:nvSpPr>
        <p:spPr>
          <a:xfrm>
            <a:off x="3827050" y="1585625"/>
            <a:ext cx="28188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grpSp>
        <p:nvGrpSpPr>
          <p:cNvPr id="402" name="Google Shape;402;p29"/>
          <p:cNvGrpSpPr/>
          <p:nvPr/>
        </p:nvGrpSpPr>
        <p:grpSpPr>
          <a:xfrm rot="235063">
            <a:off x="544467" y="742841"/>
            <a:ext cx="4335892" cy="4066746"/>
            <a:chOff x="2467960" y="865071"/>
            <a:chExt cx="4196100" cy="3557747"/>
          </a:xfrm>
        </p:grpSpPr>
        <p:sp>
          <p:nvSpPr>
            <p:cNvPr id="403" name="Google Shape;403;p29"/>
            <p:cNvSpPr/>
            <p:nvPr/>
          </p:nvSpPr>
          <p:spPr>
            <a:xfrm>
              <a:off x="2467960" y="865071"/>
              <a:ext cx="4196100" cy="3282300"/>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9"/>
            <p:cNvSpPr txBox="1"/>
            <p:nvPr/>
          </p:nvSpPr>
          <p:spPr>
            <a:xfrm rot="262">
              <a:off x="2655915" y="1108267"/>
              <a:ext cx="3936600" cy="331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solidFill>
                  <a:srgbClr val="434343"/>
                </a:solidFill>
                <a:latin typeface="Lato"/>
                <a:ea typeface="Lato"/>
                <a:cs typeface="Lato"/>
                <a:sym typeface="Lato"/>
              </a:endParaRPr>
            </a:p>
          </p:txBody>
        </p:sp>
      </p:grpSp>
      <p:sp>
        <p:nvSpPr>
          <p:cNvPr id="405" name="Google Shape;405;p29"/>
          <p:cNvSpPr txBox="1"/>
          <p:nvPr/>
        </p:nvSpPr>
        <p:spPr>
          <a:xfrm>
            <a:off x="817900" y="992750"/>
            <a:ext cx="3889200" cy="296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500">
                <a:latin typeface="Lato"/>
                <a:ea typeface="Lato"/>
                <a:cs typeface="Lato"/>
                <a:sym typeface="Lato"/>
              </a:rPr>
              <a:t>Jan Paweł II o rodzinie:</a:t>
            </a:r>
            <a:endParaRPr sz="1500">
              <a:latin typeface="Lato"/>
              <a:ea typeface="Lato"/>
              <a:cs typeface="Lato"/>
              <a:sym typeface="Lato"/>
            </a:endParaRPr>
          </a:p>
          <a:p>
            <a:pPr indent="0" lvl="0" marL="0" rtl="0" algn="l">
              <a:spcBef>
                <a:spcPts val="0"/>
              </a:spcBef>
              <a:spcAft>
                <a:spcPts val="0"/>
              </a:spcAft>
              <a:buNone/>
            </a:pPr>
            <a:r>
              <a:t/>
            </a:r>
            <a:endParaRPr sz="1500">
              <a:latin typeface="Lato"/>
              <a:ea typeface="Lato"/>
              <a:cs typeface="Lato"/>
              <a:sym typeface="Lato"/>
            </a:endParaRPr>
          </a:p>
          <a:p>
            <a:pPr indent="0" lvl="0" marL="0" rtl="0" algn="ctr">
              <a:lnSpc>
                <a:spcPct val="115000"/>
              </a:lnSpc>
              <a:spcBef>
                <a:spcPts val="0"/>
              </a:spcBef>
              <a:spcAft>
                <a:spcPts val="0"/>
              </a:spcAft>
              <a:buClr>
                <a:schemeClr val="dk1"/>
              </a:buClr>
              <a:buSzPts val="1100"/>
              <a:buFont typeface="Arial"/>
              <a:buNone/>
            </a:pPr>
            <a:r>
              <a:rPr b="1" lang="pl" sz="1600">
                <a:highlight>
                  <a:srgbClr val="FFFFFF"/>
                </a:highlight>
                <a:uFill>
                  <a:noFill/>
                </a:uFill>
                <a:latin typeface="Lato"/>
                <a:ea typeface="Lato"/>
                <a:cs typeface="Lato"/>
                <a:sym typeface="Lato"/>
                <a:hlinkClick r:id="rId5"/>
              </a:rPr>
              <a:t>“Człowiek nie może żyć bez miłości. Pozostaje dla siebie istotą niezrozumiałą, jego życie jest pozbawione sensu, jeśli nie objawi mu się Miłość, jeśli nie spotka się z Miłością.”</a:t>
            </a:r>
            <a:endParaRPr b="1" sz="1600">
              <a:highlight>
                <a:srgbClr val="FFFFFF"/>
              </a:highlight>
              <a:latin typeface="Lato"/>
              <a:ea typeface="Lato"/>
              <a:cs typeface="Lato"/>
              <a:sym typeface="Lato"/>
            </a:endParaRPr>
          </a:p>
          <a:p>
            <a:pPr indent="0" lvl="0" marL="0" rtl="0" algn="l">
              <a:lnSpc>
                <a:spcPct val="115000"/>
              </a:lnSpc>
              <a:spcBef>
                <a:spcPts val="800"/>
              </a:spcBef>
              <a:spcAft>
                <a:spcPts val="0"/>
              </a:spcAft>
              <a:buClr>
                <a:schemeClr val="dk1"/>
              </a:buClr>
              <a:buSzPts val="1100"/>
              <a:buFont typeface="Arial"/>
              <a:buNone/>
            </a:pPr>
            <a:r>
              <a:t/>
            </a:r>
            <a:endParaRPr sz="1350">
              <a:solidFill>
                <a:schemeClr val="dk1"/>
              </a:solidFill>
              <a:highlight>
                <a:srgbClr val="FFFFFF"/>
              </a:highlight>
            </a:endParaRPr>
          </a:p>
          <a:p>
            <a:pPr indent="0" lvl="0" marL="0" rtl="0" algn="l">
              <a:spcBef>
                <a:spcPts val="800"/>
              </a:spcBef>
              <a:spcAft>
                <a:spcPts val="0"/>
              </a:spcAft>
              <a:buNone/>
            </a:pPr>
            <a:r>
              <a:t/>
            </a:r>
            <a:endParaRPr/>
          </a:p>
        </p:txBody>
      </p:sp>
      <p:pic>
        <p:nvPicPr>
          <p:cNvPr id="406" name="Google Shape;406;p29">
            <a:hlinkClick r:id="rId6"/>
          </p:cNvPr>
          <p:cNvPicPr preferRelativeResize="0"/>
          <p:nvPr/>
        </p:nvPicPr>
        <p:blipFill>
          <a:blip r:embed="rId7">
            <a:alphaModFix/>
          </a:blip>
          <a:stretch>
            <a:fillRect/>
          </a:stretch>
        </p:blipFill>
        <p:spPr>
          <a:xfrm>
            <a:off x="3694275" y="3045850"/>
            <a:ext cx="4729525" cy="1995700"/>
          </a:xfrm>
          <a:prstGeom prst="rect">
            <a:avLst/>
          </a:prstGeom>
          <a:noFill/>
          <a:ln>
            <a:noFill/>
          </a:ln>
        </p:spPr>
      </p:pic>
      <p:pic>
        <p:nvPicPr>
          <p:cNvPr id="407" name="Google Shape;407;p29">
            <a:hlinkClick r:id="rId8"/>
          </p:cNvPr>
          <p:cNvPicPr preferRelativeResize="0"/>
          <p:nvPr/>
        </p:nvPicPr>
        <p:blipFill>
          <a:blip r:embed="rId9">
            <a:alphaModFix/>
          </a:blip>
          <a:stretch>
            <a:fillRect/>
          </a:stretch>
        </p:blipFill>
        <p:spPr>
          <a:xfrm>
            <a:off x="5506338" y="654663"/>
            <a:ext cx="2619375" cy="17430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sp>
        <p:nvSpPr>
          <p:cNvPr id="412" name="Google Shape;412;p30"/>
          <p:cNvSpPr/>
          <p:nvPr/>
        </p:nvSpPr>
        <p:spPr>
          <a:xfrm>
            <a:off x="0" y="1378575"/>
            <a:ext cx="9144000" cy="2569200"/>
          </a:xfrm>
          <a:prstGeom prst="rect">
            <a:avLst/>
          </a:prstGeom>
          <a:solidFill>
            <a:srgbClr val="C6DA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0"/>
          <p:cNvSpPr txBox="1"/>
          <p:nvPr>
            <p:ph type="title"/>
          </p:nvPr>
        </p:nvSpPr>
        <p:spPr>
          <a:xfrm>
            <a:off x="311700" y="17299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pl" sz="4000">
                <a:latin typeface="Lato"/>
                <a:ea typeface="Lato"/>
                <a:cs typeface="Lato"/>
                <a:sym typeface="Lato"/>
              </a:rPr>
              <a:t>Nadszedł</a:t>
            </a:r>
            <a:r>
              <a:rPr lang="pl" sz="4000">
                <a:latin typeface="Lato"/>
                <a:ea typeface="Lato"/>
                <a:cs typeface="Lato"/>
                <a:sym typeface="Lato"/>
              </a:rPr>
              <a:t> czas na nowego papieża</a:t>
            </a:r>
            <a:r>
              <a:rPr lang="pl"/>
              <a:t> </a:t>
            </a:r>
            <a:endParaRPr/>
          </a:p>
        </p:txBody>
      </p:sp>
      <p:sp>
        <p:nvSpPr>
          <p:cNvPr id="414" name="Google Shape;414;p30"/>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200">
                <a:solidFill>
                  <a:schemeClr val="dk1"/>
                </a:solidFill>
                <a:highlight>
                  <a:srgbClr val="FFFFFF"/>
                </a:highlight>
                <a:latin typeface="Times New Roman"/>
                <a:ea typeface="Times New Roman"/>
                <a:cs typeface="Times New Roman"/>
                <a:sym typeface="Times New Roman"/>
              </a:rPr>
              <a:t> </a:t>
            </a:r>
            <a:endParaRPr/>
          </a:p>
        </p:txBody>
      </p:sp>
      <p:pic>
        <p:nvPicPr>
          <p:cNvPr id="415" name="Google Shape;415;p30">
            <a:hlinkClick r:id="rId3"/>
          </p:cNvPr>
          <p:cNvPicPr preferRelativeResize="0"/>
          <p:nvPr/>
        </p:nvPicPr>
        <p:blipFill>
          <a:blip r:embed="rId4">
            <a:alphaModFix/>
          </a:blip>
          <a:stretch>
            <a:fillRect/>
          </a:stretch>
        </p:blipFill>
        <p:spPr>
          <a:xfrm>
            <a:off x="3666744" y="2634451"/>
            <a:ext cx="1810500" cy="241397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9" name="Shape 419"/>
        <p:cNvGrpSpPr/>
        <p:nvPr/>
      </p:nvGrpSpPr>
      <p:grpSpPr>
        <a:xfrm>
          <a:off x="0" y="0"/>
          <a:ext cx="0" cy="0"/>
          <a:chOff x="0" y="0"/>
          <a:chExt cx="0" cy="0"/>
        </a:xfrm>
      </p:grpSpPr>
      <p:sp>
        <p:nvSpPr>
          <p:cNvPr id="420" name="Google Shape;420;p31"/>
          <p:cNvSpPr txBox="1"/>
          <p:nvPr>
            <p:ph type="title"/>
          </p:nvPr>
        </p:nvSpPr>
        <p:spPr>
          <a:xfrm>
            <a:off x="311700" y="555600"/>
            <a:ext cx="2808000" cy="123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pl" sz="3000">
                <a:solidFill>
                  <a:schemeClr val="dk2"/>
                </a:solidFill>
                <a:latin typeface="Lato"/>
                <a:ea typeface="Lato"/>
                <a:cs typeface="Lato"/>
                <a:sym typeface="Lato"/>
              </a:rPr>
              <a:t>śmiercią życie się </a:t>
            </a:r>
            <a:r>
              <a:rPr lang="pl" sz="3000">
                <a:solidFill>
                  <a:schemeClr val="dk2"/>
                </a:solidFill>
                <a:latin typeface="Lato"/>
                <a:ea typeface="Lato"/>
                <a:cs typeface="Lato"/>
                <a:sym typeface="Lato"/>
              </a:rPr>
              <a:t>kończy...</a:t>
            </a:r>
            <a:endParaRPr sz="3000">
              <a:latin typeface="Lato"/>
              <a:ea typeface="Lato"/>
              <a:cs typeface="Lato"/>
              <a:sym typeface="Lato"/>
            </a:endParaRPr>
          </a:p>
        </p:txBody>
      </p:sp>
      <p:sp>
        <p:nvSpPr>
          <p:cNvPr id="421" name="Google Shape;421;p31"/>
          <p:cNvSpPr/>
          <p:nvPr/>
        </p:nvSpPr>
        <p:spPr>
          <a:xfrm>
            <a:off x="0" y="2501725"/>
            <a:ext cx="9144000" cy="2569200"/>
          </a:xfrm>
          <a:prstGeom prst="rect">
            <a:avLst/>
          </a:prstGeom>
          <a:solidFill>
            <a:srgbClr val="C6DA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1"/>
          <p:cNvSpPr txBox="1"/>
          <p:nvPr>
            <p:ph idx="1" type="body"/>
          </p:nvPr>
        </p:nvSpPr>
        <p:spPr>
          <a:xfrm>
            <a:off x="311700" y="2548600"/>
            <a:ext cx="8330700" cy="18681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pl" sz="1500">
                <a:latin typeface="Lato"/>
                <a:ea typeface="Lato"/>
                <a:cs typeface="Lato"/>
                <a:sym typeface="Lato"/>
              </a:rPr>
              <a:t>K</a:t>
            </a:r>
            <a:r>
              <a:rPr lang="pl" sz="1500">
                <a:latin typeface="Lato"/>
                <a:ea typeface="Lato"/>
                <a:cs typeface="Lato"/>
                <a:sym typeface="Lato"/>
              </a:rPr>
              <a:t>rótko po wyborze papieża Jana Paweł I przyszedł list do Karola Wojtyły ,że Jan Paweł I nie żyje, </a:t>
            </a:r>
            <a:r>
              <a:rPr lang="pl" sz="1500">
                <a:latin typeface="Lato"/>
                <a:ea typeface="Lato"/>
                <a:cs typeface="Lato"/>
                <a:sym typeface="Lato"/>
              </a:rPr>
              <a:t>aby</a:t>
            </a:r>
            <a:r>
              <a:rPr lang="pl" sz="1500">
                <a:latin typeface="Lato"/>
                <a:ea typeface="Lato"/>
                <a:cs typeface="Lato"/>
                <a:sym typeface="Lato"/>
              </a:rPr>
              <a:t> się stawił jak najszybciej w Watykanie na wybory przyszłego Papieża. </a:t>
            </a:r>
            <a:r>
              <a:rPr lang="pl" sz="1500">
                <a:latin typeface="Lato"/>
                <a:ea typeface="Lato"/>
                <a:cs typeface="Lato"/>
                <a:sym typeface="Lato"/>
              </a:rPr>
              <a:t> </a:t>
            </a:r>
            <a:br>
              <a:rPr lang="pl" sz="1500">
                <a:latin typeface="Lato"/>
                <a:ea typeface="Lato"/>
                <a:cs typeface="Lato"/>
                <a:sym typeface="Lato"/>
              </a:rPr>
            </a:br>
            <a:r>
              <a:rPr lang="pl" sz="1500">
                <a:latin typeface="Lato"/>
                <a:ea typeface="Lato"/>
                <a:cs typeface="Lato"/>
                <a:sym typeface="Lato"/>
              </a:rPr>
              <a:t>Kard. Wojtyła niemal „na styk” zdążył na konklawe, które wybrało go na papieża. 14 października metropolita krakowski wybrał po południu do rzymskiej kliniki Gemelli, by odwiedzić chorego przyjaciela, biskupa Deskura. Do </a:t>
            </a:r>
            <a:r>
              <a:rPr lang="pl" sz="1500">
                <a:uFill>
                  <a:noFill/>
                </a:uFill>
                <a:latin typeface="Lato"/>
                <a:ea typeface="Lato"/>
                <a:cs typeface="Lato"/>
                <a:sym typeface="Lato"/>
                <a:hlinkClick r:id="rId3"/>
              </a:rPr>
              <a:t>Kaplicy Sykstyńskiej </a:t>
            </a:r>
            <a:r>
              <a:rPr lang="pl" sz="1500">
                <a:latin typeface="Lato"/>
                <a:ea typeface="Lato"/>
                <a:cs typeface="Lato"/>
                <a:sym typeface="Lato"/>
              </a:rPr>
              <a:t>wszedł ostatni a trzeba wiedzieć, że po zamknięciu wrót Kaplicy do środka nie wpuszcza się nikogo, nawet kardynałów….</a:t>
            </a:r>
            <a:br>
              <a:rPr lang="pl" sz="1500">
                <a:latin typeface="Lato"/>
                <a:ea typeface="Lato"/>
                <a:cs typeface="Lato"/>
                <a:sym typeface="Lato"/>
              </a:rPr>
            </a:br>
            <a:r>
              <a:rPr lang="pl" sz="1500">
                <a:latin typeface="Lato"/>
                <a:ea typeface="Lato"/>
                <a:cs typeface="Lato"/>
                <a:sym typeface="Lato"/>
              </a:rPr>
              <a:t>Podczas konklawe, prymas Polski kard. Stefan Wyszyński szepnął kardynałowi Wojtyle: “Jeśli wybiorą, proszę nie odmawiać…”.</a:t>
            </a:r>
            <a:endParaRPr sz="1500">
              <a:latin typeface="Lato"/>
              <a:ea typeface="Lato"/>
              <a:cs typeface="Lato"/>
              <a:sym typeface="Lato"/>
            </a:endParaRPr>
          </a:p>
          <a:p>
            <a:pPr indent="0" lvl="0" marL="0" rtl="0" algn="l">
              <a:spcBef>
                <a:spcPts val="1600"/>
              </a:spcBef>
              <a:spcAft>
                <a:spcPts val="1600"/>
              </a:spcAft>
              <a:buNone/>
            </a:pPr>
            <a:r>
              <a:t/>
            </a:r>
            <a:endParaRPr sz="1500">
              <a:latin typeface="Lato"/>
              <a:ea typeface="Lato"/>
              <a:cs typeface="Lato"/>
              <a:sym typeface="Lato"/>
            </a:endParaRPr>
          </a:p>
        </p:txBody>
      </p:sp>
      <p:pic>
        <p:nvPicPr>
          <p:cNvPr id="423" name="Google Shape;423;p31"/>
          <p:cNvPicPr preferRelativeResize="0"/>
          <p:nvPr/>
        </p:nvPicPr>
        <p:blipFill>
          <a:blip r:embed="rId4">
            <a:alphaModFix/>
          </a:blip>
          <a:stretch>
            <a:fillRect/>
          </a:stretch>
        </p:blipFill>
        <p:spPr>
          <a:xfrm>
            <a:off x="3890537" y="238900"/>
            <a:ext cx="1362925" cy="1817249"/>
          </a:xfrm>
          <a:prstGeom prst="rect">
            <a:avLst/>
          </a:prstGeom>
          <a:noFill/>
          <a:ln>
            <a:noFill/>
          </a:ln>
        </p:spPr>
      </p:pic>
      <p:pic>
        <p:nvPicPr>
          <p:cNvPr id="424" name="Google Shape;424;p31"/>
          <p:cNvPicPr preferRelativeResize="0"/>
          <p:nvPr/>
        </p:nvPicPr>
        <p:blipFill>
          <a:blip r:embed="rId5">
            <a:alphaModFix/>
          </a:blip>
          <a:stretch>
            <a:fillRect/>
          </a:stretch>
        </p:blipFill>
        <p:spPr>
          <a:xfrm>
            <a:off x="5389500" y="86500"/>
            <a:ext cx="2808000" cy="222169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sp>
        <p:nvSpPr>
          <p:cNvPr id="429" name="Google Shape;429;p32"/>
          <p:cNvSpPr txBox="1"/>
          <p:nvPr>
            <p:ph type="title"/>
          </p:nvPr>
        </p:nvSpPr>
        <p:spPr>
          <a:xfrm>
            <a:off x="2498250" y="70725"/>
            <a:ext cx="4147500" cy="755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pl" sz="3000">
                <a:solidFill>
                  <a:srgbClr val="000000"/>
                </a:solidFill>
                <a:latin typeface="Lato"/>
                <a:ea typeface="Lato"/>
                <a:cs typeface="Lato"/>
                <a:sym typeface="Lato"/>
              </a:rPr>
              <a:t>Szczęście dla Polski </a:t>
            </a:r>
            <a:endParaRPr sz="3000">
              <a:solidFill>
                <a:srgbClr val="000000"/>
              </a:solidFill>
              <a:latin typeface="Lato"/>
              <a:ea typeface="Lato"/>
              <a:cs typeface="Lato"/>
              <a:sym typeface="Lato"/>
            </a:endParaRPr>
          </a:p>
        </p:txBody>
      </p:sp>
      <p:sp>
        <p:nvSpPr>
          <p:cNvPr id="430" name="Google Shape;430;p32"/>
          <p:cNvSpPr/>
          <p:nvPr/>
        </p:nvSpPr>
        <p:spPr>
          <a:xfrm>
            <a:off x="0" y="1511125"/>
            <a:ext cx="9144000" cy="2569200"/>
          </a:xfrm>
          <a:prstGeom prst="rect">
            <a:avLst/>
          </a:prstGeom>
          <a:solidFill>
            <a:srgbClr val="C6DA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32"/>
          <p:cNvSpPr txBox="1"/>
          <p:nvPr>
            <p:ph idx="1" type="body"/>
          </p:nvPr>
        </p:nvSpPr>
        <p:spPr>
          <a:xfrm>
            <a:off x="435300" y="732975"/>
            <a:ext cx="7750800" cy="331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pl" sz="1500">
                <a:solidFill>
                  <a:srgbClr val="000000"/>
                </a:solidFill>
                <a:latin typeface="Lato"/>
                <a:ea typeface="Lato"/>
                <a:cs typeface="Lato"/>
                <a:sym typeface="Lato"/>
              </a:rPr>
              <a:t>Rozpoczęto głosowanie po wielu próbach wybrano Papieża Polaka</a:t>
            </a:r>
            <a:endParaRPr sz="1500">
              <a:solidFill>
                <a:srgbClr val="000000"/>
              </a:solidFill>
              <a:latin typeface="Lato"/>
              <a:ea typeface="Lato"/>
              <a:cs typeface="Lato"/>
              <a:sym typeface="Lato"/>
            </a:endParaRPr>
          </a:p>
          <a:p>
            <a:pPr indent="0" lvl="0" marL="0" rtl="0" algn="ctr">
              <a:spcBef>
                <a:spcPts val="1600"/>
              </a:spcBef>
              <a:spcAft>
                <a:spcPts val="0"/>
              </a:spcAft>
              <a:buNone/>
            </a:pPr>
            <a:r>
              <a:t/>
            </a:r>
            <a:endParaRPr sz="1500">
              <a:solidFill>
                <a:srgbClr val="000000"/>
              </a:solidFill>
              <a:latin typeface="Lato"/>
              <a:ea typeface="Lato"/>
              <a:cs typeface="Lato"/>
              <a:sym typeface="Lato"/>
            </a:endParaRPr>
          </a:p>
          <a:p>
            <a:pPr indent="0" lvl="0" marL="0" rtl="0" algn="ctr">
              <a:spcBef>
                <a:spcPts val="1600"/>
              </a:spcBef>
              <a:spcAft>
                <a:spcPts val="0"/>
              </a:spcAft>
              <a:buNone/>
            </a:pPr>
            <a:r>
              <a:t/>
            </a:r>
            <a:endParaRPr sz="1500">
              <a:solidFill>
                <a:srgbClr val="000000"/>
              </a:solidFill>
              <a:latin typeface="Lato"/>
              <a:ea typeface="Lato"/>
              <a:cs typeface="Lato"/>
              <a:sym typeface="Lato"/>
            </a:endParaRPr>
          </a:p>
          <a:p>
            <a:pPr indent="0" lvl="0" marL="0" rtl="0" algn="ctr">
              <a:spcBef>
                <a:spcPts val="1600"/>
              </a:spcBef>
              <a:spcAft>
                <a:spcPts val="0"/>
              </a:spcAft>
              <a:buNone/>
            </a:pPr>
            <a:r>
              <a:t/>
            </a:r>
            <a:endParaRPr sz="1500">
              <a:solidFill>
                <a:srgbClr val="000000"/>
              </a:solidFill>
              <a:latin typeface="Lato"/>
              <a:ea typeface="Lato"/>
              <a:cs typeface="Lato"/>
              <a:sym typeface="Lato"/>
            </a:endParaRPr>
          </a:p>
          <a:p>
            <a:pPr indent="0" lvl="0" marL="0" rtl="0" algn="ctr">
              <a:spcBef>
                <a:spcPts val="1600"/>
              </a:spcBef>
              <a:spcAft>
                <a:spcPts val="0"/>
              </a:spcAft>
              <a:buNone/>
            </a:pPr>
            <a:r>
              <a:t/>
            </a:r>
            <a:endParaRPr sz="1500">
              <a:solidFill>
                <a:srgbClr val="000000"/>
              </a:solidFill>
              <a:latin typeface="Lato"/>
              <a:ea typeface="Lato"/>
              <a:cs typeface="Lato"/>
              <a:sym typeface="Lato"/>
            </a:endParaRPr>
          </a:p>
          <a:p>
            <a:pPr indent="0" lvl="0" marL="0" rtl="0" algn="ctr">
              <a:spcBef>
                <a:spcPts val="1600"/>
              </a:spcBef>
              <a:spcAft>
                <a:spcPts val="0"/>
              </a:spcAft>
              <a:buNone/>
            </a:pPr>
            <a:r>
              <a:t/>
            </a:r>
            <a:endParaRPr sz="1500">
              <a:solidFill>
                <a:srgbClr val="000000"/>
              </a:solidFill>
              <a:latin typeface="Lato"/>
              <a:ea typeface="Lato"/>
              <a:cs typeface="Lato"/>
              <a:sym typeface="Lato"/>
            </a:endParaRPr>
          </a:p>
          <a:p>
            <a:pPr indent="0" lvl="0" marL="0" rtl="0" algn="l">
              <a:spcBef>
                <a:spcPts val="1600"/>
              </a:spcBef>
              <a:spcAft>
                <a:spcPts val="0"/>
              </a:spcAft>
              <a:buNone/>
            </a:pPr>
            <a:r>
              <a:rPr lang="pl" sz="1500">
                <a:solidFill>
                  <a:srgbClr val="000000"/>
                </a:solidFill>
                <a:latin typeface="Lato"/>
                <a:ea typeface="Lato"/>
                <a:cs typeface="Lato"/>
                <a:sym typeface="Lato"/>
              </a:rPr>
              <a:t> </a:t>
            </a:r>
            <a:endParaRPr sz="1500">
              <a:solidFill>
                <a:srgbClr val="000000"/>
              </a:solidFill>
              <a:latin typeface="Lato"/>
              <a:ea typeface="Lato"/>
              <a:cs typeface="Lato"/>
              <a:sym typeface="Lato"/>
            </a:endParaRPr>
          </a:p>
          <a:p>
            <a:pPr indent="0" lvl="0" marL="0" rtl="0" algn="ctr">
              <a:spcBef>
                <a:spcPts val="1600"/>
              </a:spcBef>
              <a:spcAft>
                <a:spcPts val="1600"/>
              </a:spcAft>
              <a:buNone/>
            </a:pPr>
            <a:r>
              <a:rPr lang="pl" sz="1500">
                <a:solidFill>
                  <a:srgbClr val="1C1E23"/>
                </a:solidFill>
                <a:highlight>
                  <a:srgbClr val="FFFFFF"/>
                </a:highlight>
                <a:latin typeface="Lato"/>
                <a:ea typeface="Lato"/>
                <a:cs typeface="Lato"/>
                <a:sym typeface="Lato"/>
              </a:rPr>
              <a:t>Kard. Karol Wojtyła został wybrany na papieża w poniedziałek, 16 października 1978 r., </a:t>
            </a:r>
            <a:br>
              <a:rPr lang="pl" sz="1500">
                <a:solidFill>
                  <a:srgbClr val="1C1E23"/>
                </a:solidFill>
                <a:highlight>
                  <a:srgbClr val="FFFFFF"/>
                </a:highlight>
                <a:latin typeface="Lato"/>
                <a:ea typeface="Lato"/>
                <a:cs typeface="Lato"/>
                <a:sym typeface="Lato"/>
              </a:rPr>
            </a:br>
            <a:r>
              <a:rPr lang="pl" sz="1500">
                <a:solidFill>
                  <a:srgbClr val="1C1E23"/>
                </a:solidFill>
                <a:highlight>
                  <a:srgbClr val="FFFFFF"/>
                </a:highlight>
                <a:latin typeface="Lato"/>
                <a:ea typeface="Lato"/>
                <a:cs typeface="Lato"/>
                <a:sym typeface="Lato"/>
              </a:rPr>
              <a:t>w drugim dniu konklawe. Biały dym zwiastujący dokonanie wyboru pojawił się nad </a:t>
            </a:r>
            <a:r>
              <a:rPr lang="pl" sz="1500">
                <a:solidFill>
                  <a:srgbClr val="000000"/>
                </a:solidFill>
                <a:highlight>
                  <a:srgbClr val="FFFFFF"/>
                </a:highlight>
                <a:uFill>
                  <a:noFill/>
                </a:uFill>
                <a:latin typeface="Lato"/>
                <a:ea typeface="Lato"/>
                <a:cs typeface="Lato"/>
                <a:sym typeface="Lato"/>
                <a:hlinkClick r:id="rId3"/>
              </a:rPr>
              <a:t>Kaplicą Sykstyńską</a:t>
            </a:r>
            <a:r>
              <a:rPr lang="pl" sz="1500">
                <a:solidFill>
                  <a:srgbClr val="000000"/>
                </a:solidFill>
                <a:highlight>
                  <a:srgbClr val="FFFFFF"/>
                </a:highlight>
                <a:latin typeface="Lato"/>
                <a:ea typeface="Lato"/>
                <a:cs typeface="Lato"/>
                <a:sym typeface="Lato"/>
              </a:rPr>
              <a:t> </a:t>
            </a:r>
            <a:r>
              <a:rPr lang="pl" sz="1500">
                <a:solidFill>
                  <a:srgbClr val="1C1E23"/>
                </a:solidFill>
                <a:highlight>
                  <a:srgbClr val="FFFFFF"/>
                </a:highlight>
                <a:latin typeface="Lato"/>
                <a:ea typeface="Lato"/>
                <a:cs typeface="Lato"/>
                <a:sym typeface="Lato"/>
              </a:rPr>
              <a:t>o godz. 18.18. Metropolita krakowski stał się 262. następcą św. Piotra. </a:t>
            </a:r>
            <a:endParaRPr sz="1500">
              <a:solidFill>
                <a:srgbClr val="000000"/>
              </a:solidFill>
              <a:latin typeface="Lato"/>
              <a:ea typeface="Lato"/>
              <a:cs typeface="Lato"/>
              <a:sym typeface="Lato"/>
            </a:endParaRPr>
          </a:p>
        </p:txBody>
      </p:sp>
      <p:pic>
        <p:nvPicPr>
          <p:cNvPr id="432" name="Google Shape;432;p32"/>
          <p:cNvPicPr preferRelativeResize="0"/>
          <p:nvPr/>
        </p:nvPicPr>
        <p:blipFill>
          <a:blip r:embed="rId4">
            <a:alphaModFix/>
          </a:blip>
          <a:stretch>
            <a:fillRect/>
          </a:stretch>
        </p:blipFill>
        <p:spPr>
          <a:xfrm>
            <a:off x="2462770" y="1239008"/>
            <a:ext cx="4218475" cy="28071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pic>
        <p:nvPicPr>
          <p:cNvPr descr="Piosenka &quot;Leć muzyczko&quot; będąca zarazem formą modlitwy, jest poruszającym hołdem złożonym polskiemu papieżowi, a jednocześnie historią jego pontyfikatu w pigułce.&#10;&#10;Wykonanie: Golec uOrkiestra, Andrzej Lampert, Natalia Kukulska, Halina Młynkowa, Ryszard Rynkowski, Rafał  Szatan, Agnieszka Musiał, Agnieszka Cudzich &#10;&#10;Fragment widowiska „Wsłuchiwać się w Papieża” - koncertu świętującego rocznice wydarzeń, które połączyły Polaków i stały się kamieniami milowymi w drodze do wolności: 40. rocznicę pierwszej pielgrzymki Jana Pawła II do Polski oraz 30. rocznicę pierwszych wyborów z 4 czerwca 1989 roku. &#10;&#10;Scenariusz i reżyseria koncertu: Halina Przebinda&#10;Kierownik muzyczny koncertu: Marcin Pospieszalski &#10;&#10;Koncert, który prowadzili Małgorzata Kożuchowska oraz Maciej Musiał, odbył się 2 czerwca 2019 roku, na placu Piłsudskiego w Warszawie. Widowisko było transmitowane w telewizji i radiu.&#10;&#10;Współczesne interpretacje utworów związanych z tym czasem wykonali wybitni artyści. Całość uzupełniły liczne materiały archiwalne, fragmenty papieskich homilii i przemówień.&#10;&#10;Na koncercie wystąpili: Dawid Kwiatkowski, Kamil Bednarek, Stanisława Celińska, Ryszard Rynkowski, Krzysztof Cugowski, Natalia Kukulska, Halina Mlynkova, Barbara Kurdej-Szatan, Rafał Szatan, Agnieszka Musiał, Agnieszka Cudzich, Bogusia Kudasik, Andrzej Lampert, Aleksandra Gintrowska, Dariusz Łapiński, Adam Bałdych oraz zespołów Golec uOrkiestra, Zakopower, Warszawska Orkiestra Sentymentalna, a także New Life'm, Warszawski Chór Chłopięcy, Polska Orkiestra Sinfonia Iuventus im. Jerzego Semkowa, Polski Chór Kameralny, Chór „Jednego Serca Jednego Ducha”, o. Rafał Kobyliński, o. Tomasz Jarosz, „Servi Domini Cantores”, Reprezentacyjny Zespół Artystyczny Wojska Polskiego. &#10;&#10;Organizacja koncertu: Biuro Niepodległa, Ministerstwo Kultury i Dziedzictwa Narodowego&#10;&#10;Produkcja koncertu TOProduction&#10;&#10;Mecenasami wydarzenia były Grupa LOTOS i PZU&#10;&#10;&#10;Koncert Nagrodzony II nagrodą na XIV FESTIWALU POLONIJNYM „LOSY POLAKÓW 2019” w kategorii - Filmy i programy telewizyjne. &#10;&#10; -----------------------------------------------------------------------------&#10;http://toproduction.pl/&#10;https://www.instagram.com/toproduction/&#10;https://www.facebook.com/toproductionpl/" id="231" name="Google Shape;231;p15" title="LEĆ MUZYCZKO - KONCERT &quot;WSŁUCHIWAĆ SIĘ W PAPIEŻA&quot;">
            <a:hlinkClick r:id="rId3"/>
          </p:cNvPr>
          <p:cNvPicPr preferRelativeResize="0"/>
          <p:nvPr/>
        </p:nvPicPr>
        <p:blipFill>
          <a:blip r:embed="rId4">
            <a:alphaModFix/>
          </a:blip>
          <a:stretch>
            <a:fillRect/>
          </a:stretch>
        </p:blipFill>
        <p:spPr>
          <a:xfrm>
            <a:off x="1681763" y="180925"/>
            <a:ext cx="5780474" cy="43353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6" name="Shape 436"/>
        <p:cNvGrpSpPr/>
        <p:nvPr/>
      </p:nvGrpSpPr>
      <p:grpSpPr>
        <a:xfrm>
          <a:off x="0" y="0"/>
          <a:ext cx="0" cy="0"/>
          <a:chOff x="0" y="0"/>
          <a:chExt cx="0" cy="0"/>
        </a:xfrm>
      </p:grpSpPr>
      <p:sp>
        <p:nvSpPr>
          <p:cNvPr id="437" name="Google Shape;437;p33"/>
          <p:cNvSpPr/>
          <p:nvPr/>
        </p:nvSpPr>
        <p:spPr>
          <a:xfrm>
            <a:off x="-47375" y="2206450"/>
            <a:ext cx="9307800" cy="2569200"/>
          </a:xfrm>
          <a:prstGeom prst="rect">
            <a:avLst/>
          </a:prstGeom>
          <a:solidFill>
            <a:srgbClr val="C6DA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solidFill>
                <a:srgbClr val="1C1E23"/>
              </a:solidFill>
              <a:highlight>
                <a:srgbClr val="FFFFFF"/>
              </a:highlight>
              <a:latin typeface="Lato"/>
              <a:ea typeface="Lato"/>
              <a:cs typeface="Lato"/>
              <a:sym typeface="Lato"/>
            </a:endParaRPr>
          </a:p>
        </p:txBody>
      </p:sp>
      <p:sp>
        <p:nvSpPr>
          <p:cNvPr id="438" name="Google Shape;438;p33"/>
          <p:cNvSpPr txBox="1"/>
          <p:nvPr>
            <p:ph type="title"/>
          </p:nvPr>
        </p:nvSpPr>
        <p:spPr>
          <a:xfrm>
            <a:off x="311700" y="157750"/>
            <a:ext cx="8520600" cy="2048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pl" sz="1500">
                <a:solidFill>
                  <a:srgbClr val="1C1E23"/>
                </a:solidFill>
                <a:highlight>
                  <a:srgbClr val="FFFFFF"/>
                </a:highlight>
                <a:latin typeface="Lato"/>
                <a:ea typeface="Lato"/>
                <a:cs typeface="Lato"/>
                <a:sym typeface="Lato"/>
              </a:rPr>
              <a:t>Jan Paweł II był pierwszym od 455 lat papieżem nie-Włochem (od czasu pontyfikatu Hadriana VI, który był Holendrem i pełnił najwyższy urząd w Kościele w latach 1522-23), najprawdopodobniej pierwszym w dziejach papieżem-Słowianinem i pierwszym w historii Kościoła </a:t>
            </a:r>
            <a:r>
              <a:rPr lang="pl" sz="1500">
                <a:solidFill>
                  <a:srgbClr val="1C1E23"/>
                </a:solidFill>
                <a:highlight>
                  <a:srgbClr val="FFFFFF"/>
                </a:highlight>
                <a:uFill>
                  <a:noFill/>
                </a:uFill>
                <a:latin typeface="Lato"/>
                <a:ea typeface="Lato"/>
                <a:cs typeface="Lato"/>
                <a:sym typeface="Lato"/>
                <a:hlinkClick r:id="rId3"/>
              </a:rPr>
              <a:t>papieżem</a:t>
            </a:r>
            <a:r>
              <a:rPr lang="pl" sz="1500">
                <a:solidFill>
                  <a:srgbClr val="1C1E23"/>
                </a:solidFill>
                <a:highlight>
                  <a:srgbClr val="FFFFFF"/>
                </a:highlight>
                <a:latin typeface="Lato"/>
                <a:ea typeface="Lato"/>
                <a:cs typeface="Lato"/>
                <a:sym typeface="Lato"/>
              </a:rPr>
              <a:t>, który przybranym imieniem powołuje się aż na trzech swoich bezpośrednich poprzedników.</a:t>
            </a:r>
            <a:endParaRPr sz="1500">
              <a:solidFill>
                <a:srgbClr val="1C1E23"/>
              </a:solidFill>
              <a:highlight>
                <a:srgbClr val="FFFFFF"/>
              </a:highlight>
              <a:latin typeface="Lato"/>
              <a:ea typeface="Lato"/>
              <a:cs typeface="Lato"/>
              <a:sym typeface="Lato"/>
            </a:endParaRPr>
          </a:p>
          <a:p>
            <a:pPr indent="0" lvl="0" marL="0" rtl="0" algn="ctr">
              <a:spcBef>
                <a:spcPts val="0"/>
              </a:spcBef>
              <a:spcAft>
                <a:spcPts val="0"/>
              </a:spcAft>
              <a:buNone/>
            </a:pPr>
            <a:r>
              <a:t/>
            </a:r>
            <a:endParaRPr sz="1500">
              <a:solidFill>
                <a:srgbClr val="1C1E23"/>
              </a:solidFill>
              <a:highlight>
                <a:srgbClr val="FFFFFF"/>
              </a:highlight>
              <a:latin typeface="Lato"/>
              <a:ea typeface="Lato"/>
              <a:cs typeface="Lato"/>
              <a:sym typeface="Lato"/>
            </a:endParaRPr>
          </a:p>
          <a:p>
            <a:pPr indent="0" lvl="0" marL="0" rtl="0" algn="ctr">
              <a:spcBef>
                <a:spcPts val="0"/>
              </a:spcBef>
              <a:spcAft>
                <a:spcPts val="0"/>
              </a:spcAft>
              <a:buNone/>
            </a:pPr>
            <a:r>
              <a:rPr lang="pl" sz="1500">
                <a:solidFill>
                  <a:srgbClr val="1C1E23"/>
                </a:solidFill>
                <a:highlight>
                  <a:srgbClr val="FFFFFF"/>
                </a:highlight>
                <a:latin typeface="Lato"/>
                <a:ea typeface="Lato"/>
                <a:cs typeface="Lato"/>
                <a:sym typeface="Lato"/>
              </a:rPr>
              <a:t>Na konklawe obrady są absolutnie tajne, zaś kardynałów obowiązuje tajemnica, niemniej wedle miarodajnych opinii metropolita krakowski został wybrany w ósmym głosowaniu, przytłaczającą większością 99 głosów (spośród 111 wszystkich uczestników konklawe).</a:t>
            </a:r>
            <a:endParaRPr sz="1500">
              <a:solidFill>
                <a:srgbClr val="1C1E23"/>
              </a:solidFill>
              <a:highlight>
                <a:srgbClr val="FFFFFF"/>
              </a:highlight>
              <a:latin typeface="Lato"/>
              <a:ea typeface="Lato"/>
              <a:cs typeface="Lato"/>
              <a:sym typeface="Lato"/>
            </a:endParaRPr>
          </a:p>
          <a:p>
            <a:pPr indent="0" lvl="0" marL="0" rtl="0" algn="ctr">
              <a:spcBef>
                <a:spcPts val="0"/>
              </a:spcBef>
              <a:spcAft>
                <a:spcPts val="0"/>
              </a:spcAft>
              <a:buNone/>
            </a:pPr>
            <a:r>
              <a:t/>
            </a:r>
            <a:endParaRPr sz="1500">
              <a:solidFill>
                <a:srgbClr val="1C1E23"/>
              </a:solidFill>
              <a:highlight>
                <a:srgbClr val="FFFFFF"/>
              </a:highlight>
              <a:latin typeface="Lato"/>
              <a:ea typeface="Lato"/>
              <a:cs typeface="Lato"/>
              <a:sym typeface="Lato"/>
            </a:endParaRPr>
          </a:p>
        </p:txBody>
      </p:sp>
      <p:sp>
        <p:nvSpPr>
          <p:cNvPr id="439" name="Google Shape;439;p33"/>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500">
                <a:solidFill>
                  <a:srgbClr val="1C1E23"/>
                </a:solidFill>
                <a:highlight>
                  <a:srgbClr val="FFFFFF"/>
                </a:highlight>
                <a:latin typeface="Lato"/>
                <a:ea typeface="Lato"/>
                <a:cs typeface="Lato"/>
                <a:sym typeface="Lato"/>
              </a:rPr>
              <a:t> </a:t>
            </a:r>
            <a:endParaRPr sz="1500">
              <a:solidFill>
                <a:srgbClr val="1C1E23"/>
              </a:solidFill>
              <a:highlight>
                <a:srgbClr val="FFFFFF"/>
              </a:highlight>
              <a:latin typeface="Lato"/>
              <a:ea typeface="Lato"/>
              <a:cs typeface="Lato"/>
              <a:sym typeface="Lato"/>
            </a:endParaRPr>
          </a:p>
        </p:txBody>
      </p:sp>
      <p:pic>
        <p:nvPicPr>
          <p:cNvPr id="440" name="Google Shape;440;p33"/>
          <p:cNvPicPr preferRelativeResize="0"/>
          <p:nvPr/>
        </p:nvPicPr>
        <p:blipFill>
          <a:blip r:embed="rId4">
            <a:alphaModFix/>
          </a:blip>
          <a:stretch>
            <a:fillRect/>
          </a:stretch>
        </p:blipFill>
        <p:spPr>
          <a:xfrm>
            <a:off x="2374025" y="2346955"/>
            <a:ext cx="4206825" cy="2103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5A6BD"/>
        </a:solidFill>
      </p:bgPr>
    </p:bg>
    <p:spTree>
      <p:nvGrpSpPr>
        <p:cNvPr id="444" name="Shape 444"/>
        <p:cNvGrpSpPr/>
        <p:nvPr/>
      </p:nvGrpSpPr>
      <p:grpSpPr>
        <a:xfrm>
          <a:off x="0" y="0"/>
          <a:ext cx="0" cy="0"/>
          <a:chOff x="0" y="0"/>
          <a:chExt cx="0" cy="0"/>
        </a:xfrm>
      </p:grpSpPr>
      <p:pic>
        <p:nvPicPr>
          <p:cNvPr id="445" name="Google Shape;445;p34"/>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446" name="Google Shape;446;p34"/>
          <p:cNvSpPr/>
          <p:nvPr/>
        </p:nvSpPr>
        <p:spPr>
          <a:xfrm>
            <a:off x="0" y="0"/>
            <a:ext cx="9144000" cy="2569200"/>
          </a:xfrm>
          <a:prstGeom prst="rect">
            <a:avLst/>
          </a:prstGeom>
          <a:solidFill>
            <a:srgbClr val="C6DA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34"/>
          <p:cNvSpPr/>
          <p:nvPr/>
        </p:nvSpPr>
        <p:spPr>
          <a:xfrm rot="-253875">
            <a:off x="4718311" y="704737"/>
            <a:ext cx="4196137" cy="2963381"/>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4"/>
          <p:cNvSpPr txBox="1"/>
          <p:nvPr/>
        </p:nvSpPr>
        <p:spPr>
          <a:xfrm>
            <a:off x="3827050" y="1585625"/>
            <a:ext cx="28188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34"/>
          <p:cNvSpPr/>
          <p:nvPr/>
        </p:nvSpPr>
        <p:spPr>
          <a:xfrm rot="240567">
            <a:off x="4718286" y="971111"/>
            <a:ext cx="4196170" cy="2963438"/>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34"/>
          <p:cNvSpPr txBox="1"/>
          <p:nvPr/>
        </p:nvSpPr>
        <p:spPr>
          <a:xfrm rot="240578">
            <a:off x="2830640" y="1658724"/>
            <a:ext cx="3771231" cy="139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100">
              <a:solidFill>
                <a:srgbClr val="434343"/>
              </a:solidFill>
              <a:latin typeface="Lato Light"/>
              <a:ea typeface="Lato Light"/>
              <a:cs typeface="Lato Light"/>
              <a:sym typeface="Lato Light"/>
            </a:endParaRPr>
          </a:p>
        </p:txBody>
      </p:sp>
      <p:sp>
        <p:nvSpPr>
          <p:cNvPr id="451" name="Google Shape;451;p34"/>
          <p:cNvSpPr txBox="1"/>
          <p:nvPr/>
        </p:nvSpPr>
        <p:spPr>
          <a:xfrm rot="240578">
            <a:off x="2627134" y="3152970"/>
            <a:ext cx="3771231" cy="53471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99999"/>
              </a:solidFill>
              <a:latin typeface="Lato Light"/>
              <a:ea typeface="Lato Light"/>
              <a:cs typeface="Lato Light"/>
              <a:sym typeface="Lato Light"/>
            </a:endParaRPr>
          </a:p>
        </p:txBody>
      </p:sp>
      <p:sp>
        <p:nvSpPr>
          <p:cNvPr id="452" name="Google Shape;452;p34"/>
          <p:cNvSpPr txBox="1"/>
          <p:nvPr/>
        </p:nvSpPr>
        <p:spPr>
          <a:xfrm>
            <a:off x="3052125" y="1645675"/>
            <a:ext cx="2928300" cy="217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34"/>
          <p:cNvSpPr txBox="1"/>
          <p:nvPr/>
        </p:nvSpPr>
        <p:spPr>
          <a:xfrm>
            <a:off x="5358525" y="1226400"/>
            <a:ext cx="3859200" cy="269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l" sz="2100">
                <a:latin typeface="Lato"/>
                <a:ea typeface="Lato"/>
                <a:cs typeface="Lato"/>
                <a:sym typeface="Lato"/>
              </a:rPr>
              <a:t>Jan Paweł II odbył </a:t>
            </a:r>
            <a:r>
              <a:rPr lang="pl" sz="2050">
                <a:highlight>
                  <a:srgbClr val="FFFFFF"/>
                </a:highlight>
                <a:latin typeface="Lato"/>
                <a:ea typeface="Lato"/>
                <a:cs typeface="Lato"/>
                <a:sym typeface="Lato"/>
              </a:rPr>
              <a:t>dziewięć razy </a:t>
            </a:r>
            <a:r>
              <a:rPr lang="pl" sz="2050">
                <a:highlight>
                  <a:srgbClr val="FFFFFF"/>
                </a:highlight>
                <a:latin typeface="Lato"/>
                <a:ea typeface="Lato"/>
                <a:cs typeface="Lato"/>
                <a:sym typeface="Lato"/>
              </a:rPr>
              <a:t>pielgrzymkę</a:t>
            </a:r>
            <a:r>
              <a:rPr lang="pl" sz="2050">
                <a:highlight>
                  <a:srgbClr val="FFFFFF"/>
                </a:highlight>
                <a:latin typeface="Lato"/>
                <a:ea typeface="Lato"/>
                <a:cs typeface="Lato"/>
                <a:sym typeface="Lato"/>
              </a:rPr>
              <a:t> do Polski.</a:t>
            </a:r>
            <a:endParaRPr sz="2050">
              <a:highlight>
                <a:srgbClr val="FFFFFF"/>
              </a:highlight>
              <a:latin typeface="Lato"/>
              <a:ea typeface="Lato"/>
              <a:cs typeface="Lato"/>
              <a:sym typeface="Lato"/>
            </a:endParaRPr>
          </a:p>
          <a:p>
            <a:pPr indent="0" lvl="0" marL="0" rtl="0" algn="ctr">
              <a:spcBef>
                <a:spcPts val="0"/>
              </a:spcBef>
              <a:spcAft>
                <a:spcPts val="0"/>
              </a:spcAft>
              <a:buNone/>
            </a:pPr>
            <a:r>
              <a:rPr lang="pl" sz="2050">
                <a:highlight>
                  <a:srgbClr val="FFFFFF"/>
                </a:highlight>
                <a:latin typeface="Lato"/>
                <a:ea typeface="Lato"/>
                <a:cs typeface="Lato"/>
                <a:sym typeface="Lato"/>
              </a:rPr>
              <a:t>Łącznie był na 104 </a:t>
            </a:r>
            <a:r>
              <a:rPr lang="pl" sz="1950">
                <a:highlight>
                  <a:srgbClr val="FFFFFF"/>
                </a:highlight>
                <a:latin typeface="Lato"/>
                <a:ea typeface="Lato"/>
                <a:cs typeface="Lato"/>
                <a:sym typeface="Lato"/>
              </a:rPr>
              <a:t>PIELGRZYMKACH</a:t>
            </a:r>
            <a:endParaRPr sz="1950">
              <a:highlight>
                <a:srgbClr val="FFFFFF"/>
              </a:highlight>
              <a:latin typeface="Lato"/>
              <a:ea typeface="Lato"/>
              <a:cs typeface="Lato"/>
              <a:sym typeface="Lato"/>
            </a:endParaRPr>
          </a:p>
          <a:p>
            <a:pPr indent="0" lvl="0" marL="0" rtl="0" algn="ctr">
              <a:spcBef>
                <a:spcPts val="0"/>
              </a:spcBef>
              <a:spcAft>
                <a:spcPts val="0"/>
              </a:spcAft>
              <a:buNone/>
            </a:pPr>
            <a:r>
              <a:t/>
            </a:r>
            <a:endParaRPr sz="1350">
              <a:solidFill>
                <a:schemeClr val="dk1"/>
              </a:solidFill>
              <a:highlight>
                <a:srgbClr val="FFFFFF"/>
              </a:highlight>
            </a:endParaRPr>
          </a:p>
        </p:txBody>
      </p:sp>
      <p:sp>
        <p:nvSpPr>
          <p:cNvPr id="454" name="Google Shape;454;p34"/>
          <p:cNvSpPr txBox="1"/>
          <p:nvPr/>
        </p:nvSpPr>
        <p:spPr>
          <a:xfrm>
            <a:off x="1511925" y="210050"/>
            <a:ext cx="7320300" cy="52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l" sz="2200">
                <a:latin typeface="Lato Black"/>
                <a:ea typeface="Lato Black"/>
                <a:cs typeface="Lato Black"/>
                <a:sym typeface="Lato Black"/>
              </a:rPr>
              <a:t>PIELGRZYM ZA PAN BRAT </a:t>
            </a:r>
            <a:endParaRPr sz="2200">
              <a:latin typeface="Lato Black"/>
              <a:ea typeface="Lato Black"/>
              <a:cs typeface="Lato Black"/>
              <a:sym typeface="Lato Black"/>
            </a:endParaRPr>
          </a:p>
        </p:txBody>
      </p:sp>
      <p:pic>
        <p:nvPicPr>
          <p:cNvPr id="455" name="Google Shape;455;p34"/>
          <p:cNvPicPr preferRelativeResize="0"/>
          <p:nvPr/>
        </p:nvPicPr>
        <p:blipFill>
          <a:blip r:embed="rId4">
            <a:alphaModFix/>
          </a:blip>
          <a:stretch>
            <a:fillRect/>
          </a:stretch>
        </p:blipFill>
        <p:spPr>
          <a:xfrm>
            <a:off x="5220900" y="2672025"/>
            <a:ext cx="3704350" cy="2083699"/>
          </a:xfrm>
          <a:prstGeom prst="rect">
            <a:avLst/>
          </a:prstGeom>
          <a:noFill/>
          <a:ln>
            <a:noFill/>
          </a:ln>
        </p:spPr>
      </p:pic>
      <p:pic>
        <p:nvPicPr>
          <p:cNvPr id="456" name="Google Shape;456;p34"/>
          <p:cNvPicPr preferRelativeResize="0"/>
          <p:nvPr/>
        </p:nvPicPr>
        <p:blipFill>
          <a:blip r:embed="rId5">
            <a:alphaModFix/>
          </a:blip>
          <a:stretch>
            <a:fillRect/>
          </a:stretch>
        </p:blipFill>
        <p:spPr>
          <a:xfrm>
            <a:off x="174300" y="1385974"/>
            <a:ext cx="5403984" cy="3323450"/>
          </a:xfrm>
          <a:prstGeom prst="rect">
            <a:avLst/>
          </a:prstGeom>
          <a:noFill/>
          <a:ln>
            <a:noFill/>
          </a:ln>
          <a:effectLst>
            <a:outerShdw blurRad="228600" rotWithShape="0" algn="tl" dir="5400000" dist="50800">
              <a:srgbClr val="000000">
                <a:alpha val="54900"/>
              </a:srgbClr>
            </a:outerShdw>
          </a:effectLst>
        </p:spPr>
      </p:pic>
      <p:pic>
        <p:nvPicPr>
          <p:cNvPr id="457" name="Google Shape;457;p34"/>
          <p:cNvPicPr preferRelativeResize="0"/>
          <p:nvPr/>
        </p:nvPicPr>
        <p:blipFill>
          <a:blip r:embed="rId6">
            <a:alphaModFix/>
          </a:blip>
          <a:stretch>
            <a:fillRect/>
          </a:stretch>
        </p:blipFill>
        <p:spPr>
          <a:xfrm>
            <a:off x="133125" y="57425"/>
            <a:ext cx="2818800" cy="158825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1" name="Shape 461"/>
        <p:cNvGrpSpPr/>
        <p:nvPr/>
      </p:nvGrpSpPr>
      <p:grpSpPr>
        <a:xfrm>
          <a:off x="0" y="0"/>
          <a:ext cx="0" cy="0"/>
          <a:chOff x="0" y="0"/>
          <a:chExt cx="0" cy="0"/>
        </a:xfrm>
      </p:grpSpPr>
      <p:pic>
        <p:nvPicPr>
          <p:cNvPr id="462" name="Google Shape;462;p35"/>
          <p:cNvPicPr preferRelativeResize="0"/>
          <p:nvPr/>
        </p:nvPicPr>
        <p:blipFill>
          <a:blip r:embed="rId3">
            <a:alphaModFix/>
          </a:blip>
          <a:stretch>
            <a:fillRect/>
          </a:stretch>
        </p:blipFill>
        <p:spPr>
          <a:xfrm>
            <a:off x="0" y="-57050"/>
            <a:ext cx="2571750" cy="1781175"/>
          </a:xfrm>
          <a:prstGeom prst="rect">
            <a:avLst/>
          </a:prstGeom>
          <a:noFill/>
          <a:ln>
            <a:noFill/>
          </a:ln>
        </p:spPr>
      </p:pic>
      <p:pic>
        <p:nvPicPr>
          <p:cNvPr id="463" name="Google Shape;463;p35"/>
          <p:cNvPicPr preferRelativeResize="0"/>
          <p:nvPr/>
        </p:nvPicPr>
        <p:blipFill>
          <a:blip r:embed="rId4">
            <a:alphaModFix/>
          </a:blip>
          <a:stretch>
            <a:fillRect/>
          </a:stretch>
        </p:blipFill>
        <p:spPr>
          <a:xfrm>
            <a:off x="2510038" y="-4662"/>
            <a:ext cx="2724150" cy="1676400"/>
          </a:xfrm>
          <a:prstGeom prst="rect">
            <a:avLst/>
          </a:prstGeom>
          <a:noFill/>
          <a:ln>
            <a:noFill/>
          </a:ln>
        </p:spPr>
      </p:pic>
      <p:pic>
        <p:nvPicPr>
          <p:cNvPr id="464" name="Google Shape;464;p35"/>
          <p:cNvPicPr preferRelativeResize="0"/>
          <p:nvPr/>
        </p:nvPicPr>
        <p:blipFill>
          <a:blip r:embed="rId5">
            <a:alphaModFix/>
          </a:blip>
          <a:stretch>
            <a:fillRect/>
          </a:stretch>
        </p:blipFill>
        <p:spPr>
          <a:xfrm>
            <a:off x="0" y="1591600"/>
            <a:ext cx="2028825" cy="2257425"/>
          </a:xfrm>
          <a:prstGeom prst="rect">
            <a:avLst/>
          </a:prstGeom>
          <a:noFill/>
          <a:ln>
            <a:noFill/>
          </a:ln>
        </p:spPr>
      </p:pic>
      <p:pic>
        <p:nvPicPr>
          <p:cNvPr id="465" name="Google Shape;465;p35"/>
          <p:cNvPicPr preferRelativeResize="0"/>
          <p:nvPr/>
        </p:nvPicPr>
        <p:blipFill>
          <a:blip r:embed="rId6">
            <a:alphaModFix/>
          </a:blip>
          <a:stretch>
            <a:fillRect/>
          </a:stretch>
        </p:blipFill>
        <p:spPr>
          <a:xfrm>
            <a:off x="2028825" y="1671625"/>
            <a:ext cx="2543175" cy="1800225"/>
          </a:xfrm>
          <a:prstGeom prst="rect">
            <a:avLst/>
          </a:prstGeom>
          <a:noFill/>
          <a:ln>
            <a:noFill/>
          </a:ln>
        </p:spPr>
      </p:pic>
      <p:pic>
        <p:nvPicPr>
          <p:cNvPr id="466" name="Google Shape;466;p35"/>
          <p:cNvPicPr preferRelativeResize="0"/>
          <p:nvPr/>
        </p:nvPicPr>
        <p:blipFill>
          <a:blip r:embed="rId7">
            <a:alphaModFix/>
          </a:blip>
          <a:stretch>
            <a:fillRect/>
          </a:stretch>
        </p:blipFill>
        <p:spPr>
          <a:xfrm>
            <a:off x="4455950" y="1603038"/>
            <a:ext cx="2586525" cy="1937397"/>
          </a:xfrm>
          <a:prstGeom prst="rect">
            <a:avLst/>
          </a:prstGeom>
          <a:noFill/>
          <a:ln>
            <a:noFill/>
          </a:ln>
        </p:spPr>
      </p:pic>
      <p:pic>
        <p:nvPicPr>
          <p:cNvPr id="467" name="Google Shape;467;p35"/>
          <p:cNvPicPr preferRelativeResize="0"/>
          <p:nvPr/>
        </p:nvPicPr>
        <p:blipFill rotWithShape="1">
          <a:blip r:embed="rId8">
            <a:alphaModFix/>
          </a:blip>
          <a:srcRect b="0" l="9189" r="9197" t="0"/>
          <a:stretch/>
        </p:blipFill>
        <p:spPr>
          <a:xfrm>
            <a:off x="4888225" y="71538"/>
            <a:ext cx="2332125" cy="1600200"/>
          </a:xfrm>
          <a:prstGeom prst="rect">
            <a:avLst/>
          </a:prstGeom>
          <a:noFill/>
          <a:ln>
            <a:noFill/>
          </a:ln>
        </p:spPr>
      </p:pic>
      <p:pic>
        <p:nvPicPr>
          <p:cNvPr id="468" name="Google Shape;468;p35"/>
          <p:cNvPicPr preferRelativeResize="0"/>
          <p:nvPr/>
        </p:nvPicPr>
        <p:blipFill>
          <a:blip r:embed="rId9">
            <a:alphaModFix/>
          </a:blip>
          <a:stretch>
            <a:fillRect/>
          </a:stretch>
        </p:blipFill>
        <p:spPr>
          <a:xfrm>
            <a:off x="6941950" y="-57050"/>
            <a:ext cx="2240099" cy="1504300"/>
          </a:xfrm>
          <a:prstGeom prst="rect">
            <a:avLst/>
          </a:prstGeom>
          <a:noFill/>
          <a:ln>
            <a:noFill/>
          </a:ln>
        </p:spPr>
      </p:pic>
      <p:pic>
        <p:nvPicPr>
          <p:cNvPr id="469" name="Google Shape;469;p35"/>
          <p:cNvPicPr preferRelativeResize="0"/>
          <p:nvPr/>
        </p:nvPicPr>
        <p:blipFill>
          <a:blip r:embed="rId10">
            <a:alphaModFix/>
          </a:blip>
          <a:stretch>
            <a:fillRect/>
          </a:stretch>
        </p:blipFill>
        <p:spPr>
          <a:xfrm>
            <a:off x="6823750" y="1447250"/>
            <a:ext cx="2476500" cy="1847850"/>
          </a:xfrm>
          <a:prstGeom prst="rect">
            <a:avLst/>
          </a:prstGeom>
          <a:noFill/>
          <a:ln>
            <a:noFill/>
          </a:ln>
        </p:spPr>
      </p:pic>
      <p:pic>
        <p:nvPicPr>
          <p:cNvPr id="470" name="Google Shape;470;p35"/>
          <p:cNvPicPr preferRelativeResize="0"/>
          <p:nvPr/>
        </p:nvPicPr>
        <p:blipFill>
          <a:blip r:embed="rId11">
            <a:alphaModFix/>
          </a:blip>
          <a:stretch>
            <a:fillRect/>
          </a:stretch>
        </p:blipFill>
        <p:spPr>
          <a:xfrm>
            <a:off x="4267450" y="3414875"/>
            <a:ext cx="2831866" cy="1781175"/>
          </a:xfrm>
          <a:prstGeom prst="rect">
            <a:avLst/>
          </a:prstGeom>
          <a:noFill/>
          <a:ln>
            <a:noFill/>
          </a:ln>
        </p:spPr>
      </p:pic>
      <p:pic>
        <p:nvPicPr>
          <p:cNvPr id="471" name="Google Shape;471;p35"/>
          <p:cNvPicPr preferRelativeResize="0"/>
          <p:nvPr/>
        </p:nvPicPr>
        <p:blipFill>
          <a:blip r:embed="rId12">
            <a:alphaModFix/>
          </a:blip>
          <a:stretch>
            <a:fillRect/>
          </a:stretch>
        </p:blipFill>
        <p:spPr>
          <a:xfrm>
            <a:off x="1981275" y="3338675"/>
            <a:ext cx="2362200" cy="1933575"/>
          </a:xfrm>
          <a:prstGeom prst="rect">
            <a:avLst/>
          </a:prstGeom>
          <a:noFill/>
          <a:ln>
            <a:noFill/>
          </a:ln>
        </p:spPr>
      </p:pic>
      <p:pic>
        <p:nvPicPr>
          <p:cNvPr id="472" name="Google Shape;472;p35"/>
          <p:cNvPicPr preferRelativeResize="0"/>
          <p:nvPr/>
        </p:nvPicPr>
        <p:blipFill>
          <a:blip r:embed="rId13">
            <a:alphaModFix/>
          </a:blip>
          <a:stretch>
            <a:fillRect/>
          </a:stretch>
        </p:blipFill>
        <p:spPr>
          <a:xfrm>
            <a:off x="-278850" y="3676638"/>
            <a:ext cx="2586516" cy="1466850"/>
          </a:xfrm>
          <a:prstGeom prst="rect">
            <a:avLst/>
          </a:prstGeom>
          <a:noFill/>
          <a:ln>
            <a:noFill/>
          </a:ln>
        </p:spPr>
      </p:pic>
      <p:pic>
        <p:nvPicPr>
          <p:cNvPr id="473" name="Google Shape;473;p35"/>
          <p:cNvPicPr preferRelativeResize="0"/>
          <p:nvPr/>
        </p:nvPicPr>
        <p:blipFill rotWithShape="1">
          <a:blip r:embed="rId14">
            <a:alphaModFix/>
          </a:blip>
          <a:srcRect b="0" l="0" r="0" t="11801"/>
          <a:stretch/>
        </p:blipFill>
        <p:spPr>
          <a:xfrm>
            <a:off x="7042475" y="3202550"/>
            <a:ext cx="2189450" cy="25881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7" name="Shape 477"/>
        <p:cNvGrpSpPr/>
        <p:nvPr/>
      </p:nvGrpSpPr>
      <p:grpSpPr>
        <a:xfrm>
          <a:off x="0" y="0"/>
          <a:ext cx="0" cy="0"/>
          <a:chOff x="0" y="0"/>
          <a:chExt cx="0" cy="0"/>
        </a:xfrm>
      </p:grpSpPr>
      <p:sp>
        <p:nvSpPr>
          <p:cNvPr id="478" name="Google Shape;478;p36"/>
          <p:cNvSpPr/>
          <p:nvPr/>
        </p:nvSpPr>
        <p:spPr>
          <a:xfrm>
            <a:off x="96063" y="-95925"/>
            <a:ext cx="9144000" cy="2569200"/>
          </a:xfrm>
          <a:prstGeom prst="rect">
            <a:avLst/>
          </a:prstGeom>
          <a:solidFill>
            <a:srgbClr val="C6DA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36"/>
          <p:cNvSpPr txBox="1"/>
          <p:nvPr>
            <p:ph type="title"/>
          </p:nvPr>
        </p:nvSpPr>
        <p:spPr>
          <a:xfrm>
            <a:off x="311700" y="1423400"/>
            <a:ext cx="8520600" cy="1331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pl"/>
              <a:t>POSTRZELENIE PAPIEŻA </a:t>
            </a:r>
            <a:endParaRPr/>
          </a:p>
        </p:txBody>
      </p:sp>
      <p:pic>
        <p:nvPicPr>
          <p:cNvPr id="480" name="Google Shape;480;p36"/>
          <p:cNvPicPr preferRelativeResize="0"/>
          <p:nvPr/>
        </p:nvPicPr>
        <p:blipFill>
          <a:blip r:embed="rId3">
            <a:alphaModFix/>
          </a:blip>
          <a:stretch>
            <a:fillRect/>
          </a:stretch>
        </p:blipFill>
        <p:spPr>
          <a:xfrm>
            <a:off x="3015463" y="60875"/>
            <a:ext cx="2847975" cy="1600200"/>
          </a:xfrm>
          <a:prstGeom prst="rect">
            <a:avLst/>
          </a:prstGeom>
          <a:noFill/>
          <a:ln>
            <a:noFill/>
          </a:ln>
        </p:spPr>
      </p:pic>
      <p:sp>
        <p:nvSpPr>
          <p:cNvPr id="481" name="Google Shape;481;p36"/>
          <p:cNvSpPr txBox="1"/>
          <p:nvPr/>
        </p:nvSpPr>
        <p:spPr>
          <a:xfrm>
            <a:off x="0" y="2571750"/>
            <a:ext cx="9079800" cy="350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l">
                <a:solidFill>
                  <a:schemeClr val="dk1"/>
                </a:solidFill>
                <a:highlight>
                  <a:srgbClr val="FFFFFF"/>
                </a:highlight>
                <a:latin typeface="Lato"/>
                <a:ea typeface="Lato"/>
                <a:cs typeface="Lato"/>
                <a:sym typeface="Lato"/>
              </a:rPr>
              <a:t>13 maja 1981 </a:t>
            </a:r>
            <a:r>
              <a:rPr lang="pl">
                <a:solidFill>
                  <a:schemeClr val="dk1"/>
                </a:solidFill>
                <a:highlight>
                  <a:srgbClr val="FFFFFF"/>
                </a:highlight>
                <a:latin typeface="Lato"/>
                <a:ea typeface="Lato"/>
                <a:cs typeface="Lato"/>
                <a:sym typeface="Lato"/>
              </a:rPr>
              <a:t>roku miał miejsce zamach na życie Jana Pawła II. Podczas audiencji generalnej na placu </a:t>
            </a:r>
            <a:br>
              <a:rPr lang="pl">
                <a:solidFill>
                  <a:schemeClr val="dk1"/>
                </a:solidFill>
                <a:highlight>
                  <a:srgbClr val="FFFFFF"/>
                </a:highlight>
                <a:latin typeface="Lato"/>
                <a:ea typeface="Lato"/>
                <a:cs typeface="Lato"/>
                <a:sym typeface="Lato"/>
              </a:rPr>
            </a:br>
            <a:r>
              <a:rPr lang="pl">
                <a:solidFill>
                  <a:schemeClr val="dk1"/>
                </a:solidFill>
                <a:highlight>
                  <a:srgbClr val="FFFFFF"/>
                </a:highlight>
                <a:latin typeface="Lato"/>
                <a:ea typeface="Lato"/>
                <a:cs typeface="Lato"/>
                <a:sym typeface="Lato"/>
              </a:rPr>
              <a:t>św. Piotra w Rzymie, o godzinie 17:19 uzbrojony napastnik - Mehmet Ali Agca, oddał w stronę Ojca Świętego strzały. Wybuchła panika, a papieża, ciężko ranionego w brzuch i w rękę natychmiast przewieziono do kliniki w Gemelli, gdzie rozpoczęła się kilkugodzinna dramatyczna walka o jego życie. Cały świat zwrócił swe oczy ku Stolicy Piotrowej i w ogromnym napięciu śledził napływające doniesienia. Wszyscy zadawali sobie pytanie, czy Jan Paweł II przeżyje. </a:t>
            </a:r>
            <a:r>
              <a:rPr lang="pl">
                <a:solidFill>
                  <a:schemeClr val="dk1"/>
                </a:solidFill>
                <a:highlight>
                  <a:srgbClr val="FFFFFF"/>
                </a:highlight>
                <a:latin typeface="Lato"/>
                <a:ea typeface="Lato"/>
                <a:cs typeface="Lato"/>
                <a:sym typeface="Lato"/>
              </a:rPr>
              <a:t>Swoje cierpienie Jan Paweł II ofiarował w intencji Kościoła i świata. Rekonwalescencja trwała długo.</a:t>
            </a:r>
            <a:endParaRPr>
              <a:solidFill>
                <a:schemeClr val="dk1"/>
              </a:solidFill>
              <a:highlight>
                <a:srgbClr val="FFFFFF"/>
              </a:highlight>
              <a:latin typeface="Lato"/>
              <a:ea typeface="Lato"/>
              <a:cs typeface="Lato"/>
              <a:sym typeface="Lato"/>
            </a:endParaRPr>
          </a:p>
          <a:p>
            <a:pPr indent="0" lvl="0" marL="0" rtl="0" algn="ctr">
              <a:spcBef>
                <a:spcPts val="0"/>
              </a:spcBef>
              <a:spcAft>
                <a:spcPts val="0"/>
              </a:spcAft>
              <a:buNone/>
            </a:pPr>
            <a:r>
              <a:rPr lang="pl">
                <a:solidFill>
                  <a:schemeClr val="dk1"/>
                </a:solidFill>
                <a:highlight>
                  <a:srgbClr val="FFFFFF"/>
                </a:highlight>
                <a:latin typeface="Lato"/>
                <a:ea typeface="Lato"/>
                <a:cs typeface="Lato"/>
                <a:sym typeface="Lato"/>
              </a:rPr>
              <a:t> Jan Paweł II stwierdził, że data zamachu zbiegała się z rocznicą pierwszego objawienia fatimskiego. </a:t>
            </a:r>
            <a:endParaRPr>
              <a:solidFill>
                <a:schemeClr val="dk1"/>
              </a:solidFill>
              <a:highlight>
                <a:srgbClr val="FFFFFF"/>
              </a:highlight>
              <a:latin typeface="Lato"/>
              <a:ea typeface="Lato"/>
              <a:cs typeface="Lato"/>
              <a:sym typeface="Lato"/>
            </a:endParaRPr>
          </a:p>
          <a:p>
            <a:pPr indent="0" lvl="0" marL="0" rtl="0" algn="ctr">
              <a:spcBef>
                <a:spcPts val="0"/>
              </a:spcBef>
              <a:spcAft>
                <a:spcPts val="0"/>
              </a:spcAft>
              <a:buNone/>
            </a:pPr>
            <a:r>
              <a:rPr lang="pl">
                <a:solidFill>
                  <a:schemeClr val="dk1"/>
                </a:solidFill>
                <a:highlight>
                  <a:srgbClr val="FFFFFF"/>
                </a:highlight>
                <a:latin typeface="Lato"/>
                <a:ea typeface="Lato"/>
                <a:cs typeface="Lato"/>
                <a:sym typeface="Lato"/>
              </a:rPr>
              <a:t>Papież powiedział: „</a:t>
            </a:r>
            <a:r>
              <a:rPr b="1" lang="pl">
                <a:solidFill>
                  <a:schemeClr val="dk1"/>
                </a:solidFill>
                <a:highlight>
                  <a:srgbClr val="FFFFFF"/>
                </a:highlight>
                <a:latin typeface="Lato"/>
                <a:ea typeface="Lato"/>
                <a:cs typeface="Lato"/>
                <a:sym typeface="Lato"/>
              </a:rPr>
              <a:t>Nie wiem, kto włożył pistolet w rękę strzelca, wiem jednak, kto zmienił lot kuli”. </a:t>
            </a:r>
            <a:endParaRPr b="1">
              <a:solidFill>
                <a:schemeClr val="dk1"/>
              </a:solidFill>
              <a:highlight>
                <a:srgbClr val="FFFFFF"/>
              </a:highlight>
              <a:latin typeface="Lato"/>
              <a:ea typeface="Lato"/>
              <a:cs typeface="Lato"/>
              <a:sym typeface="Lato"/>
            </a:endParaRPr>
          </a:p>
          <a:p>
            <a:pPr indent="0" lvl="0" marL="0" rtl="0" algn="ctr">
              <a:spcBef>
                <a:spcPts val="0"/>
              </a:spcBef>
              <a:spcAft>
                <a:spcPts val="0"/>
              </a:spcAft>
              <a:buNone/>
            </a:pPr>
            <a:r>
              <a:rPr lang="pl">
                <a:solidFill>
                  <a:schemeClr val="dk1"/>
                </a:solidFill>
                <a:highlight>
                  <a:srgbClr val="FFFFFF"/>
                </a:highlight>
                <a:latin typeface="Lato"/>
                <a:ea typeface="Lato"/>
                <a:cs typeface="Lato"/>
                <a:sym typeface="Lato"/>
              </a:rPr>
              <a:t>Uważał, że to Fatimskiej Pani zawdzięcza swoje życie. 1991 roku u jej stóp mówił: </a:t>
            </a:r>
            <a:r>
              <a:rPr b="1" lang="pl">
                <a:solidFill>
                  <a:schemeClr val="dk1"/>
                </a:solidFill>
                <a:highlight>
                  <a:srgbClr val="FFFFFF"/>
                </a:highlight>
                <a:latin typeface="Lato"/>
                <a:ea typeface="Lato"/>
                <a:cs typeface="Lato"/>
                <a:sym typeface="Lato"/>
              </a:rPr>
              <a:t>„Byłaś mi Matką zawsze, a w sposób szczególny 13 maja 1981 r., kiedy czułem przy sobie Twoją opiekuńczą obecność”.</a:t>
            </a:r>
            <a:endParaRPr b="1">
              <a:solidFill>
                <a:schemeClr val="dk1"/>
              </a:solidFill>
              <a:highlight>
                <a:srgbClr val="FFFFFF"/>
              </a:highlight>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5" name="Shape 485"/>
        <p:cNvGrpSpPr/>
        <p:nvPr/>
      </p:nvGrpSpPr>
      <p:grpSpPr>
        <a:xfrm>
          <a:off x="0" y="0"/>
          <a:ext cx="0" cy="0"/>
          <a:chOff x="0" y="0"/>
          <a:chExt cx="0" cy="0"/>
        </a:xfrm>
      </p:grpSpPr>
      <p:sp>
        <p:nvSpPr>
          <p:cNvPr id="486" name="Google Shape;486;p37"/>
          <p:cNvSpPr/>
          <p:nvPr/>
        </p:nvSpPr>
        <p:spPr>
          <a:xfrm>
            <a:off x="0" y="-450225"/>
            <a:ext cx="9144000" cy="2569200"/>
          </a:xfrm>
          <a:prstGeom prst="rect">
            <a:avLst/>
          </a:prstGeom>
          <a:solidFill>
            <a:srgbClr val="C6DA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37"/>
          <p:cNvSpPr txBox="1"/>
          <p:nvPr>
            <p:ph type="title"/>
          </p:nvPr>
        </p:nvSpPr>
        <p:spPr>
          <a:xfrm>
            <a:off x="311700" y="322050"/>
            <a:ext cx="85206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pl"/>
              <a:t>      </a:t>
            </a:r>
            <a:r>
              <a:rPr lang="pl">
                <a:latin typeface="Lato"/>
                <a:ea typeface="Lato"/>
                <a:cs typeface="Lato"/>
                <a:sym typeface="Lato"/>
              </a:rPr>
              <a:t>GDY ŚMIERĆ NADCHODZI</a:t>
            </a:r>
            <a:r>
              <a:rPr lang="pl">
                <a:latin typeface="Lato"/>
                <a:ea typeface="Lato"/>
                <a:cs typeface="Lato"/>
                <a:sym typeface="Lato"/>
              </a:rPr>
              <a:t> </a:t>
            </a:r>
            <a:endParaRPr>
              <a:latin typeface="Lato"/>
              <a:ea typeface="Lato"/>
              <a:cs typeface="Lato"/>
              <a:sym typeface="Lato"/>
            </a:endParaRPr>
          </a:p>
        </p:txBody>
      </p:sp>
      <p:sp>
        <p:nvSpPr>
          <p:cNvPr id="488" name="Google Shape;488;p37"/>
          <p:cNvSpPr txBox="1"/>
          <p:nvPr/>
        </p:nvSpPr>
        <p:spPr>
          <a:xfrm>
            <a:off x="2528950" y="-1781275"/>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200">
                <a:solidFill>
                  <a:schemeClr val="dk1"/>
                </a:solidFill>
                <a:highlight>
                  <a:srgbClr val="FFFFFF"/>
                </a:highlight>
                <a:latin typeface="Times New Roman"/>
                <a:ea typeface="Times New Roman"/>
                <a:cs typeface="Times New Roman"/>
                <a:sym typeface="Times New Roman"/>
              </a:rPr>
              <a:t> </a:t>
            </a:r>
            <a:endParaRPr/>
          </a:p>
        </p:txBody>
      </p:sp>
      <p:sp>
        <p:nvSpPr>
          <p:cNvPr id="489" name="Google Shape;489;p37"/>
          <p:cNvSpPr txBox="1"/>
          <p:nvPr/>
        </p:nvSpPr>
        <p:spPr>
          <a:xfrm>
            <a:off x="133375" y="1233475"/>
            <a:ext cx="8677200" cy="52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l" sz="1600">
                <a:latin typeface="Lato"/>
                <a:ea typeface="Lato"/>
                <a:cs typeface="Lato"/>
                <a:sym typeface="Lato"/>
              </a:rPr>
              <a:t>GDY ŚWIAT POGRĄŻYŁ SIĘ W ŻAŁOBIE </a:t>
            </a:r>
            <a:endParaRPr sz="1600">
              <a:latin typeface="Lato"/>
              <a:ea typeface="Lato"/>
              <a:cs typeface="Lato"/>
              <a:sym typeface="Lato"/>
            </a:endParaRPr>
          </a:p>
          <a:p>
            <a:pPr indent="0" lvl="0" marL="0" rtl="0" algn="ctr">
              <a:spcBef>
                <a:spcPts val="0"/>
              </a:spcBef>
              <a:spcAft>
                <a:spcPts val="0"/>
              </a:spcAft>
              <a:buNone/>
            </a:pPr>
            <a:r>
              <a:rPr lang="pl" sz="1600">
                <a:latin typeface="Lato"/>
                <a:ea typeface="Lato"/>
                <a:cs typeface="Lato"/>
                <a:sym typeface="Lato"/>
              </a:rPr>
              <a:t>GODZINA 21:37 2 KWIETNIA 2005 R. PRZYNIOSŁA ŚMIERĆ I JEDNOCZEŚNIE NOWE ŻYCIE </a:t>
            </a:r>
            <a:endParaRPr sz="1600">
              <a:latin typeface="Lato"/>
              <a:ea typeface="Lato"/>
              <a:cs typeface="Lato"/>
              <a:sym typeface="Lato"/>
            </a:endParaRPr>
          </a:p>
        </p:txBody>
      </p:sp>
      <p:pic>
        <p:nvPicPr>
          <p:cNvPr id="490" name="Google Shape;490;p37"/>
          <p:cNvPicPr preferRelativeResize="0"/>
          <p:nvPr/>
        </p:nvPicPr>
        <p:blipFill>
          <a:blip r:embed="rId3">
            <a:alphaModFix/>
          </a:blip>
          <a:stretch>
            <a:fillRect/>
          </a:stretch>
        </p:blipFill>
        <p:spPr>
          <a:xfrm>
            <a:off x="152400" y="2271375"/>
            <a:ext cx="2847975" cy="1600200"/>
          </a:xfrm>
          <a:prstGeom prst="rect">
            <a:avLst/>
          </a:prstGeom>
          <a:noFill/>
          <a:ln>
            <a:noFill/>
          </a:ln>
        </p:spPr>
      </p:pic>
      <p:pic>
        <p:nvPicPr>
          <p:cNvPr id="491" name="Google Shape;491;p37"/>
          <p:cNvPicPr preferRelativeResize="0"/>
          <p:nvPr/>
        </p:nvPicPr>
        <p:blipFill>
          <a:blip r:embed="rId4">
            <a:alphaModFix/>
          </a:blip>
          <a:stretch>
            <a:fillRect/>
          </a:stretch>
        </p:blipFill>
        <p:spPr>
          <a:xfrm>
            <a:off x="3171775" y="2822825"/>
            <a:ext cx="2619375" cy="1743075"/>
          </a:xfrm>
          <a:prstGeom prst="rect">
            <a:avLst/>
          </a:prstGeom>
          <a:noFill/>
          <a:ln>
            <a:noFill/>
          </a:ln>
        </p:spPr>
      </p:pic>
      <p:pic>
        <p:nvPicPr>
          <p:cNvPr id="492" name="Google Shape;492;p37"/>
          <p:cNvPicPr preferRelativeResize="0"/>
          <p:nvPr/>
        </p:nvPicPr>
        <p:blipFill>
          <a:blip r:embed="rId5">
            <a:alphaModFix/>
          </a:blip>
          <a:stretch>
            <a:fillRect/>
          </a:stretch>
        </p:blipFill>
        <p:spPr>
          <a:xfrm>
            <a:off x="5943550" y="2271375"/>
            <a:ext cx="2867025" cy="15906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5A6BD"/>
        </a:solidFill>
      </p:bgPr>
    </p:bg>
    <p:spTree>
      <p:nvGrpSpPr>
        <p:cNvPr id="496" name="Shape 496"/>
        <p:cNvGrpSpPr/>
        <p:nvPr/>
      </p:nvGrpSpPr>
      <p:grpSpPr>
        <a:xfrm>
          <a:off x="0" y="0"/>
          <a:ext cx="0" cy="0"/>
          <a:chOff x="0" y="0"/>
          <a:chExt cx="0" cy="0"/>
        </a:xfrm>
      </p:grpSpPr>
      <p:pic>
        <p:nvPicPr>
          <p:cNvPr id="497" name="Google Shape;497;p38"/>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498" name="Google Shape;498;p38"/>
          <p:cNvSpPr/>
          <p:nvPr/>
        </p:nvSpPr>
        <p:spPr>
          <a:xfrm>
            <a:off x="-9650" y="0"/>
            <a:ext cx="9144000" cy="2569200"/>
          </a:xfrm>
          <a:prstGeom prst="rect">
            <a:avLst/>
          </a:prstGeom>
          <a:solidFill>
            <a:srgbClr val="C6DA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8"/>
          <p:cNvSpPr/>
          <p:nvPr/>
        </p:nvSpPr>
        <p:spPr>
          <a:xfrm rot="-253875">
            <a:off x="2473936" y="1250587"/>
            <a:ext cx="4196137" cy="2963381"/>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38"/>
          <p:cNvSpPr txBox="1"/>
          <p:nvPr/>
        </p:nvSpPr>
        <p:spPr>
          <a:xfrm>
            <a:off x="3827050" y="1585625"/>
            <a:ext cx="28188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38"/>
          <p:cNvSpPr/>
          <p:nvPr/>
        </p:nvSpPr>
        <p:spPr>
          <a:xfrm rot="240567">
            <a:off x="2473911" y="1147086"/>
            <a:ext cx="4196170" cy="2963438"/>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38"/>
          <p:cNvSpPr txBox="1"/>
          <p:nvPr/>
        </p:nvSpPr>
        <p:spPr>
          <a:xfrm rot="240578">
            <a:off x="2830640" y="1658724"/>
            <a:ext cx="3771231" cy="139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100">
              <a:solidFill>
                <a:srgbClr val="434343"/>
              </a:solidFill>
              <a:latin typeface="Lato Light"/>
              <a:ea typeface="Lato Light"/>
              <a:cs typeface="Lato Light"/>
              <a:sym typeface="Lato Light"/>
            </a:endParaRPr>
          </a:p>
        </p:txBody>
      </p:sp>
      <p:sp>
        <p:nvSpPr>
          <p:cNvPr id="503" name="Google Shape;503;p38"/>
          <p:cNvSpPr txBox="1"/>
          <p:nvPr/>
        </p:nvSpPr>
        <p:spPr>
          <a:xfrm rot="240578">
            <a:off x="2627134" y="3152970"/>
            <a:ext cx="3771231" cy="53471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99999"/>
              </a:solidFill>
              <a:latin typeface="Lato Light"/>
              <a:ea typeface="Lato Light"/>
              <a:cs typeface="Lato Light"/>
              <a:sym typeface="Lato Light"/>
            </a:endParaRPr>
          </a:p>
        </p:txBody>
      </p:sp>
      <p:sp>
        <p:nvSpPr>
          <p:cNvPr id="504" name="Google Shape;504;p38"/>
          <p:cNvSpPr txBox="1"/>
          <p:nvPr/>
        </p:nvSpPr>
        <p:spPr>
          <a:xfrm>
            <a:off x="3052125" y="1645675"/>
            <a:ext cx="2928300" cy="217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38"/>
          <p:cNvSpPr txBox="1"/>
          <p:nvPr/>
        </p:nvSpPr>
        <p:spPr>
          <a:xfrm>
            <a:off x="2567250" y="1743900"/>
            <a:ext cx="4206600" cy="217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l" sz="1900">
                <a:solidFill>
                  <a:srgbClr val="222222"/>
                </a:solidFill>
                <a:highlight>
                  <a:srgbClr val="FFFFFF"/>
                </a:highlight>
                <a:latin typeface="Lato"/>
                <a:ea typeface="Lato"/>
                <a:cs typeface="Lato"/>
                <a:sym typeface="Lato"/>
              </a:rPr>
              <a:t>"</a:t>
            </a:r>
            <a:r>
              <a:rPr b="1" lang="pl" sz="2000">
                <a:solidFill>
                  <a:srgbClr val="222222"/>
                </a:solidFill>
                <a:highlight>
                  <a:srgbClr val="FFFFFF"/>
                </a:highlight>
                <a:latin typeface="Lato"/>
                <a:ea typeface="Lato"/>
                <a:cs typeface="Lato"/>
                <a:sym typeface="Lato"/>
              </a:rPr>
              <a:t>Pozwólcie mi iść do domu Ojca"</a:t>
            </a:r>
            <a:endParaRPr b="1" sz="2150">
              <a:solidFill>
                <a:schemeClr val="dk1"/>
              </a:solidFill>
              <a:highlight>
                <a:srgbClr val="FFFFFF"/>
              </a:highlight>
              <a:latin typeface="Lato"/>
              <a:ea typeface="Lato"/>
              <a:cs typeface="Lato"/>
              <a:sym typeface="Lato"/>
            </a:endParaRPr>
          </a:p>
          <a:p>
            <a:pPr indent="0" lvl="0" marL="0" rtl="0" algn="ctr">
              <a:spcBef>
                <a:spcPts val="0"/>
              </a:spcBef>
              <a:spcAft>
                <a:spcPts val="0"/>
              </a:spcAft>
              <a:buNone/>
            </a:pPr>
            <a:r>
              <a:t/>
            </a:r>
            <a:endParaRPr b="1" sz="1450">
              <a:solidFill>
                <a:schemeClr val="dk1"/>
              </a:solidFill>
              <a:highlight>
                <a:srgbClr val="FFFFFF"/>
              </a:highlight>
            </a:endParaRPr>
          </a:p>
        </p:txBody>
      </p:sp>
      <p:sp>
        <p:nvSpPr>
          <p:cNvPr id="506" name="Google Shape;506;p38"/>
          <p:cNvSpPr txBox="1"/>
          <p:nvPr/>
        </p:nvSpPr>
        <p:spPr>
          <a:xfrm>
            <a:off x="275975" y="132175"/>
            <a:ext cx="8594700" cy="79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l" sz="2500">
                <a:latin typeface="Lato"/>
                <a:ea typeface="Lato"/>
                <a:cs typeface="Lato"/>
                <a:sym typeface="Lato"/>
              </a:rPr>
              <a:t>ostatnie słowa wypowiedziane przez </a:t>
            </a:r>
            <a:br>
              <a:rPr lang="pl" sz="2500">
                <a:latin typeface="Lato"/>
                <a:ea typeface="Lato"/>
                <a:cs typeface="Lato"/>
                <a:sym typeface="Lato"/>
              </a:rPr>
            </a:br>
            <a:r>
              <a:rPr lang="pl" sz="2500">
                <a:latin typeface="Lato"/>
                <a:ea typeface="Lato"/>
                <a:cs typeface="Lato"/>
                <a:sym typeface="Lato"/>
              </a:rPr>
              <a:t>papieża wypowiedziane przed śmiercią</a:t>
            </a:r>
            <a:r>
              <a:rPr lang="pl" sz="2500"/>
              <a:t> </a:t>
            </a:r>
            <a:endParaRPr sz="2500"/>
          </a:p>
          <a:p>
            <a:pPr indent="0" lvl="0" marL="0" rtl="0" algn="ctr">
              <a:spcBef>
                <a:spcPts val="0"/>
              </a:spcBef>
              <a:spcAft>
                <a:spcPts val="0"/>
              </a:spcAft>
              <a:buNone/>
            </a:pPr>
            <a:r>
              <a:rPr lang="pl" sz="2500"/>
              <a:t> </a:t>
            </a:r>
            <a:endParaRPr sz="2500"/>
          </a:p>
        </p:txBody>
      </p:sp>
      <p:pic>
        <p:nvPicPr>
          <p:cNvPr id="507" name="Google Shape;507;p38"/>
          <p:cNvPicPr preferRelativeResize="0"/>
          <p:nvPr/>
        </p:nvPicPr>
        <p:blipFill>
          <a:blip r:embed="rId4">
            <a:alphaModFix/>
          </a:blip>
          <a:stretch>
            <a:fillRect/>
          </a:stretch>
        </p:blipFill>
        <p:spPr>
          <a:xfrm>
            <a:off x="3088763" y="2213863"/>
            <a:ext cx="2847975" cy="16097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1" name="Shape 511"/>
        <p:cNvGrpSpPr/>
        <p:nvPr/>
      </p:nvGrpSpPr>
      <p:grpSpPr>
        <a:xfrm>
          <a:off x="0" y="0"/>
          <a:ext cx="0" cy="0"/>
          <a:chOff x="0" y="0"/>
          <a:chExt cx="0" cy="0"/>
        </a:xfrm>
      </p:grpSpPr>
      <p:pic>
        <p:nvPicPr>
          <p:cNvPr descr="Utwór „Barka” - ulubiona pieśń Jana Pawła II.&#10;&#10;Wykonanie: Edyta Golec, Łukasz Golec, Agnieszka Musiał, Agnieszka Cudzich i Fundacja Braci Golec.&#10;Tekst: ks. Stanisław Szmidt&#10;Muzyka: Cesáreo Gabarain&#10;&#10;Fragment widowiska „Wsłuchiwać się w Papieża” - koncertu świętującego rocznice wydarzeń, które połączyły Polaków i stały się kamieniami milowymi w drodze do wolności: 40. rocznicę pierwszej pielgrzymki Jana Pawła II do Polski oraz 30. rocznicę pierwszych wyborów z 4 czerwca 1989 roku. &#10;&#10;Scenariusz i reżyseria koncertu: Halina Przebinda&#10;Kierownik muzyczny koncertu: Marcin Pospieszalski &#10;&#10;Koncert, który prowadzili Małgorzata Kożuchowska oraz Maciej Musiał, odbył się 2 czerwca 2019 roku, na placu Piłsudskiego w Warszawie. Widowisko było transmitowane w telewizji i radiu.&#10;&#10;Współczesne interpretacje utworów związanych z tym czasem wykonali wybitni artyści. Całość uzupełniły liczne materiały archiwalne, fragmenty papieskich homilii i przemówień.&#10;&#10;Na koncercie wystąpili: Dawid Kwiatkowski, Kamil Bednarek, Stanisława Celińska, Ryszard Rynkowski, Krzysztof Cugowski, Natalia Kukulska, Halina Mlynkova, Barbara Kurdej-Szatan, Rafał Szatan, Agnieszka Musiał, Agnieszka Cudzich, Bogusia Kudasik, Andrzej Lampert, Aleksandra Gintrowska, Dariusz Łapiński, Adam Bałdych oraz zespołów Golec uOrkiestra, Zakopower, Warszawska Orkiestra Sentymentalna, a także New Life'm, Warszawski Chór Chłopięcy, Polska Orkiestra Sinfonia Iuventus im. Jerzego Semkowa, Polski Chór Kameralny, Chór „Jednego Serca Jednego Ducha”, o. Rafał Kobyliński, o. Tomasz Jarosz, „Servi Domini Cantores”, Reprezentacyjny Zespół Artystyczny Wojska Polskiego. &#10;&#10;Organizacja koncertu: Biuro Niepodległa, Ministerstwo Kultury i Dziedzictwa Narodowego&#10;&#10;Produkcja koncertu: TOProduction&#10;&#10;Mecenasami wydarzenia były Grupa LOTOS i PZU&#10;-----------------------------------------------------------------------------&#10;http://toproduction.pl/&#10;https://www.instagram.com/toproduction/&#10;https://www.facebook.com/toproductionpl/" id="512" name="Google Shape;512;p39" title="BARKA - KONCERT &quot;WSŁUCHIWAĆ SIĘ W PAPIEŻA&quot;">
            <a:hlinkClick r:id="rId3"/>
          </p:cNvPr>
          <p:cNvPicPr preferRelativeResize="0"/>
          <p:nvPr/>
        </p:nvPicPr>
        <p:blipFill>
          <a:blip r:embed="rId4">
            <a:alphaModFix/>
          </a:blip>
          <a:stretch>
            <a:fillRect/>
          </a:stretch>
        </p:blipFill>
        <p:spPr>
          <a:xfrm>
            <a:off x="998550" y="65375"/>
            <a:ext cx="6683675" cy="50127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6" name="Shape 516"/>
        <p:cNvGrpSpPr/>
        <p:nvPr/>
      </p:nvGrpSpPr>
      <p:grpSpPr>
        <a:xfrm>
          <a:off x="0" y="0"/>
          <a:ext cx="0" cy="0"/>
          <a:chOff x="0" y="0"/>
          <a:chExt cx="0" cy="0"/>
        </a:xfrm>
      </p:grpSpPr>
      <p:sp>
        <p:nvSpPr>
          <p:cNvPr id="517" name="Google Shape;517;p40"/>
          <p:cNvSpPr txBox="1"/>
          <p:nvPr>
            <p:ph type="title"/>
          </p:nvPr>
        </p:nvSpPr>
        <p:spPr>
          <a:xfrm>
            <a:off x="1885350" y="1897113"/>
            <a:ext cx="5373300" cy="1349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pl"/>
              <a:t>Maja Cebula </a:t>
            </a:r>
            <a:endParaRPr/>
          </a:p>
          <a:p>
            <a:pPr indent="0" lvl="0" marL="0" rtl="0" algn="ctr">
              <a:spcBef>
                <a:spcPts val="0"/>
              </a:spcBef>
              <a:spcAft>
                <a:spcPts val="0"/>
              </a:spcAft>
              <a:buNone/>
            </a:pPr>
            <a:r>
              <a:rPr lang="pl"/>
              <a:t>DZIĘKUJE ZA UWAGĘ!</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FEFEF"/>
        </a:solidFill>
      </p:bgPr>
    </p:bg>
    <p:spTree>
      <p:nvGrpSpPr>
        <p:cNvPr id="235" name="Shape 235"/>
        <p:cNvGrpSpPr/>
        <p:nvPr/>
      </p:nvGrpSpPr>
      <p:grpSpPr>
        <a:xfrm>
          <a:off x="0" y="0"/>
          <a:ext cx="0" cy="0"/>
          <a:chOff x="0" y="0"/>
          <a:chExt cx="0" cy="0"/>
        </a:xfrm>
      </p:grpSpPr>
      <p:pic>
        <p:nvPicPr>
          <p:cNvPr id="236" name="Google Shape;236;p16"/>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237" name="Google Shape;237;p16"/>
          <p:cNvSpPr/>
          <p:nvPr/>
        </p:nvSpPr>
        <p:spPr>
          <a:xfrm>
            <a:off x="0" y="0"/>
            <a:ext cx="9144000" cy="2569200"/>
          </a:xfrm>
          <a:prstGeom prst="rect">
            <a:avLst/>
          </a:prstGeom>
          <a:solidFill>
            <a:srgbClr val="FADA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6"/>
          <p:cNvSpPr/>
          <p:nvPr/>
        </p:nvSpPr>
        <p:spPr>
          <a:xfrm rot="-4218507">
            <a:off x="5266881" y="1036042"/>
            <a:ext cx="3248788" cy="2628570"/>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9" name="Google Shape;239;p16"/>
          <p:cNvGrpSpPr/>
          <p:nvPr/>
        </p:nvGrpSpPr>
        <p:grpSpPr>
          <a:xfrm>
            <a:off x="1926199" y="2930811"/>
            <a:ext cx="5821926" cy="1206000"/>
            <a:chOff x="1660718" y="2572990"/>
            <a:chExt cx="5821926" cy="1206000"/>
          </a:xfrm>
        </p:grpSpPr>
        <p:sp>
          <p:nvSpPr>
            <p:cNvPr id="240" name="Google Shape;240;p16"/>
            <p:cNvSpPr txBox="1"/>
            <p:nvPr/>
          </p:nvSpPr>
          <p:spPr>
            <a:xfrm rot="-236906">
              <a:off x="6168929" y="2615602"/>
              <a:ext cx="1276530" cy="1120776"/>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pl" sz="1600"/>
                <a:t>JAKO MAŁY CHŁOPIEC</a:t>
              </a:r>
              <a:endParaRPr sz="1600"/>
            </a:p>
          </p:txBody>
        </p:sp>
        <p:pic>
          <p:nvPicPr>
            <p:cNvPr id="241" name="Google Shape;241;p16"/>
            <p:cNvPicPr preferRelativeResize="0"/>
            <p:nvPr/>
          </p:nvPicPr>
          <p:blipFill>
            <a:blip r:embed="rId4">
              <a:alphaModFix/>
            </a:blip>
            <a:stretch>
              <a:fillRect/>
            </a:stretch>
          </p:blipFill>
          <p:spPr>
            <a:xfrm rot="-237552">
              <a:off x="1667811" y="2813695"/>
              <a:ext cx="212825" cy="212825"/>
            </a:xfrm>
            <a:prstGeom prst="rect">
              <a:avLst/>
            </a:prstGeom>
            <a:noFill/>
            <a:ln>
              <a:noFill/>
            </a:ln>
          </p:spPr>
        </p:pic>
      </p:grpSp>
      <p:sp>
        <p:nvSpPr>
          <p:cNvPr id="242" name="Google Shape;242;p16"/>
          <p:cNvSpPr txBox="1"/>
          <p:nvPr/>
        </p:nvSpPr>
        <p:spPr>
          <a:xfrm>
            <a:off x="3827050" y="1585625"/>
            <a:ext cx="28188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6"/>
          <p:cNvSpPr/>
          <p:nvPr/>
        </p:nvSpPr>
        <p:spPr>
          <a:xfrm rot="-5639341">
            <a:off x="2474194" y="1079657"/>
            <a:ext cx="4196065" cy="2963397"/>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4" name="Google Shape;244;p16" title="Obraz zastępczy przedstawiający psa"/>
          <p:cNvPicPr preferRelativeResize="0"/>
          <p:nvPr/>
        </p:nvPicPr>
        <p:blipFill rotWithShape="1">
          <a:blip r:embed="rId5">
            <a:alphaModFix/>
          </a:blip>
          <a:srcRect b="0" l="26114" r="26118" t="0"/>
          <a:stretch/>
        </p:blipFill>
        <p:spPr>
          <a:xfrm rot="-239460">
            <a:off x="3382113" y="765806"/>
            <a:ext cx="2359361" cy="3292883"/>
          </a:xfrm>
          <a:prstGeom prst="rect">
            <a:avLst/>
          </a:prstGeom>
          <a:noFill/>
          <a:ln cap="flat" cmpd="sng" w="9525">
            <a:solidFill>
              <a:srgbClr val="EFEFEF"/>
            </a:solidFill>
            <a:prstDash val="solid"/>
            <a:round/>
            <a:headEnd len="sm" w="sm" type="none"/>
            <a:tailEnd len="sm" w="sm" type="none"/>
          </a:ln>
        </p:spPr>
      </p:pic>
      <p:sp>
        <p:nvSpPr>
          <p:cNvPr id="245" name="Google Shape;245;p16"/>
          <p:cNvSpPr txBox="1"/>
          <p:nvPr/>
        </p:nvSpPr>
        <p:spPr>
          <a:xfrm rot="-239480">
            <a:off x="2577249" y="4035683"/>
            <a:ext cx="2818737" cy="557844"/>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700">
                <a:solidFill>
                  <a:srgbClr val="434343"/>
                </a:solidFill>
                <a:latin typeface="Lato"/>
                <a:ea typeface="Lato"/>
                <a:cs typeface="Lato"/>
                <a:sym typeface="Lato"/>
              </a:rPr>
              <a:t>JAN PAWEŁ II</a:t>
            </a:r>
            <a:endParaRPr sz="1700">
              <a:solidFill>
                <a:srgbClr val="434343"/>
              </a:solidFill>
              <a:latin typeface="Lato"/>
              <a:ea typeface="Lato"/>
              <a:cs typeface="Lato"/>
              <a:sym typeface="Lato"/>
            </a:endParaRPr>
          </a:p>
        </p:txBody>
      </p:sp>
      <p:pic>
        <p:nvPicPr>
          <p:cNvPr id="246" name="Google Shape;246;p16"/>
          <p:cNvPicPr preferRelativeResize="0"/>
          <p:nvPr/>
        </p:nvPicPr>
        <p:blipFill>
          <a:blip r:embed="rId6">
            <a:alphaModFix/>
          </a:blip>
          <a:stretch>
            <a:fillRect/>
          </a:stretch>
        </p:blipFill>
        <p:spPr>
          <a:xfrm>
            <a:off x="3303775" y="577638"/>
            <a:ext cx="2668625" cy="3545372"/>
          </a:xfrm>
          <a:prstGeom prst="rect">
            <a:avLst/>
          </a:prstGeom>
          <a:noFill/>
          <a:ln cap="flat" cmpd="sng" w="9525">
            <a:solidFill>
              <a:srgbClr val="EFEFEF"/>
            </a:solidFill>
            <a:prstDash val="solid"/>
            <a:round/>
            <a:headEnd len="sm" w="sm" type="none"/>
            <a:tailEnd len="sm" w="sm" type="none"/>
          </a:ln>
        </p:spPr>
      </p:pic>
      <p:pic>
        <p:nvPicPr>
          <p:cNvPr id="247" name="Google Shape;247;p16"/>
          <p:cNvPicPr preferRelativeResize="0"/>
          <p:nvPr/>
        </p:nvPicPr>
        <p:blipFill>
          <a:blip r:embed="rId7">
            <a:alphaModFix/>
          </a:blip>
          <a:stretch>
            <a:fillRect/>
          </a:stretch>
        </p:blipFill>
        <p:spPr>
          <a:xfrm>
            <a:off x="6113525" y="1108475"/>
            <a:ext cx="1879475" cy="1957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FEFEF"/>
        </a:solidFill>
      </p:bgPr>
    </p:bg>
    <p:spTree>
      <p:nvGrpSpPr>
        <p:cNvPr id="251" name="Shape 251"/>
        <p:cNvGrpSpPr/>
        <p:nvPr/>
      </p:nvGrpSpPr>
      <p:grpSpPr>
        <a:xfrm>
          <a:off x="0" y="0"/>
          <a:ext cx="0" cy="0"/>
          <a:chOff x="0" y="0"/>
          <a:chExt cx="0" cy="0"/>
        </a:xfrm>
      </p:grpSpPr>
      <p:pic>
        <p:nvPicPr>
          <p:cNvPr id="252" name="Google Shape;252;p17"/>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253" name="Google Shape;253;p17"/>
          <p:cNvSpPr/>
          <p:nvPr/>
        </p:nvSpPr>
        <p:spPr>
          <a:xfrm>
            <a:off x="0" y="0"/>
            <a:ext cx="9144000" cy="2569200"/>
          </a:xfrm>
          <a:prstGeom prst="rect">
            <a:avLst/>
          </a:prstGeom>
          <a:solidFill>
            <a:srgbClr val="C6DA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7"/>
          <p:cNvSpPr/>
          <p:nvPr/>
        </p:nvSpPr>
        <p:spPr>
          <a:xfrm rot="-253875">
            <a:off x="43636" y="1833987"/>
            <a:ext cx="4196137" cy="2963381"/>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7"/>
          <p:cNvSpPr txBox="1"/>
          <p:nvPr/>
        </p:nvSpPr>
        <p:spPr>
          <a:xfrm>
            <a:off x="3827050" y="1585625"/>
            <a:ext cx="28188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7"/>
          <p:cNvSpPr/>
          <p:nvPr/>
        </p:nvSpPr>
        <p:spPr>
          <a:xfrm rot="240567">
            <a:off x="2473961" y="1280186"/>
            <a:ext cx="4196170" cy="2963438"/>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7" name="Google Shape;257;p17"/>
          <p:cNvPicPr preferRelativeResize="0"/>
          <p:nvPr/>
        </p:nvPicPr>
        <p:blipFill>
          <a:blip r:embed="rId4">
            <a:alphaModFix/>
          </a:blip>
          <a:stretch>
            <a:fillRect/>
          </a:stretch>
        </p:blipFill>
        <p:spPr>
          <a:xfrm>
            <a:off x="499475" y="2429735"/>
            <a:ext cx="2755975" cy="2159577"/>
          </a:xfrm>
          <a:prstGeom prst="rect">
            <a:avLst/>
          </a:prstGeom>
          <a:noFill/>
          <a:ln>
            <a:noFill/>
          </a:ln>
        </p:spPr>
      </p:pic>
      <p:sp>
        <p:nvSpPr>
          <p:cNvPr id="258" name="Google Shape;258;p17"/>
          <p:cNvSpPr txBox="1"/>
          <p:nvPr/>
        </p:nvSpPr>
        <p:spPr>
          <a:xfrm>
            <a:off x="3165063" y="1455525"/>
            <a:ext cx="3385800" cy="271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sz="1600">
                <a:highlight>
                  <a:srgbClr val="FFFFFF"/>
                </a:highlight>
                <a:latin typeface="Lato"/>
                <a:ea typeface="Lato"/>
                <a:cs typeface="Lato"/>
                <a:sym typeface="Lato"/>
              </a:rPr>
              <a:t>Karol Józef Wojtyła</a:t>
            </a:r>
            <a:r>
              <a:rPr lang="pl" sz="1600">
                <a:highlight>
                  <a:srgbClr val="FFFFFF"/>
                </a:highlight>
                <a:latin typeface="Lato"/>
                <a:ea typeface="Lato"/>
                <a:cs typeface="Lato"/>
                <a:sym typeface="Lato"/>
              </a:rPr>
              <a:t> urodził się </a:t>
            </a:r>
            <a:endParaRPr sz="1600">
              <a:highlight>
                <a:srgbClr val="FFFFFF"/>
              </a:highlight>
              <a:latin typeface="Lato"/>
              <a:ea typeface="Lato"/>
              <a:cs typeface="Lato"/>
              <a:sym typeface="Lato"/>
            </a:endParaRPr>
          </a:p>
          <a:p>
            <a:pPr indent="0" lvl="0" marL="0" rtl="0" algn="ctr">
              <a:spcBef>
                <a:spcPts val="0"/>
              </a:spcBef>
              <a:spcAft>
                <a:spcPts val="0"/>
              </a:spcAft>
              <a:buNone/>
            </a:pPr>
            <a:r>
              <a:rPr b="1" lang="pl" sz="1600">
                <a:highlight>
                  <a:srgbClr val="FFFFFF"/>
                </a:highlight>
                <a:latin typeface="Lato"/>
                <a:ea typeface="Lato"/>
                <a:cs typeface="Lato"/>
                <a:sym typeface="Lato"/>
              </a:rPr>
              <a:t>18 maja 1920</a:t>
            </a:r>
            <a:r>
              <a:rPr lang="pl" sz="1600">
                <a:highlight>
                  <a:srgbClr val="FFFFFF"/>
                </a:highlight>
                <a:latin typeface="Lato"/>
                <a:ea typeface="Lato"/>
                <a:cs typeface="Lato"/>
                <a:sym typeface="Lato"/>
              </a:rPr>
              <a:t> roku w </a:t>
            </a:r>
            <a:r>
              <a:rPr b="1" lang="pl" sz="1600">
                <a:highlight>
                  <a:srgbClr val="FFFFFF"/>
                </a:highlight>
                <a:latin typeface="Lato"/>
                <a:ea typeface="Lato"/>
                <a:cs typeface="Lato"/>
                <a:sym typeface="Lato"/>
              </a:rPr>
              <a:t>Wadowicach</a:t>
            </a:r>
            <a:r>
              <a:rPr lang="pl" sz="1600">
                <a:highlight>
                  <a:srgbClr val="FFFFFF"/>
                </a:highlight>
                <a:latin typeface="Lato"/>
                <a:ea typeface="Lato"/>
                <a:cs typeface="Lato"/>
                <a:sym typeface="Lato"/>
              </a:rPr>
              <a:t>, jako syn Karola Wojtyły i jego żony Emilii z Kaczorowskich. </a:t>
            </a:r>
            <a:endParaRPr sz="1600">
              <a:highlight>
                <a:srgbClr val="FFFFFF"/>
              </a:highlight>
              <a:latin typeface="Lato"/>
              <a:ea typeface="Lato"/>
              <a:cs typeface="Lato"/>
              <a:sym typeface="Lato"/>
            </a:endParaRPr>
          </a:p>
          <a:p>
            <a:pPr indent="0" lvl="0" marL="0" rtl="0" algn="ctr">
              <a:spcBef>
                <a:spcPts val="0"/>
              </a:spcBef>
              <a:spcAft>
                <a:spcPts val="0"/>
              </a:spcAft>
              <a:buNone/>
            </a:pPr>
            <a:r>
              <a:t/>
            </a:r>
            <a:endParaRPr sz="1600">
              <a:highlight>
                <a:srgbClr val="FFFFFF"/>
              </a:highlight>
              <a:latin typeface="Lato"/>
              <a:ea typeface="Lato"/>
              <a:cs typeface="Lato"/>
              <a:sym typeface="Lato"/>
            </a:endParaRPr>
          </a:p>
          <a:p>
            <a:pPr indent="0" lvl="0" marL="0" rtl="0" algn="ctr">
              <a:spcBef>
                <a:spcPts val="0"/>
              </a:spcBef>
              <a:spcAft>
                <a:spcPts val="0"/>
              </a:spcAft>
              <a:buNone/>
            </a:pPr>
            <a:r>
              <a:rPr lang="pl" sz="1600">
                <a:highlight>
                  <a:srgbClr val="FFFFFF"/>
                </a:highlight>
                <a:latin typeface="Lato"/>
                <a:ea typeface="Lato"/>
                <a:cs typeface="Lato"/>
                <a:sym typeface="Lato"/>
              </a:rPr>
              <a:t>Atmosfera panująca w domu rodzinnym, jego otoczenie, dzieciństwo i bliskie osoby silnie wpłynęły na rozwój duchowy i intelektualny przyszłego Papieża.</a:t>
            </a:r>
            <a:endParaRPr sz="1800">
              <a:latin typeface="Lato"/>
              <a:ea typeface="Lato"/>
              <a:cs typeface="Lato"/>
              <a:sym typeface="Lato"/>
            </a:endParaRPr>
          </a:p>
        </p:txBody>
      </p:sp>
      <p:pic>
        <p:nvPicPr>
          <p:cNvPr id="259" name="Google Shape;259;p17"/>
          <p:cNvPicPr preferRelativeResize="0"/>
          <p:nvPr/>
        </p:nvPicPr>
        <p:blipFill>
          <a:blip r:embed="rId5">
            <a:alphaModFix/>
          </a:blip>
          <a:stretch>
            <a:fillRect/>
          </a:stretch>
        </p:blipFill>
        <p:spPr>
          <a:xfrm>
            <a:off x="6645850" y="390700"/>
            <a:ext cx="2464375" cy="4151325"/>
          </a:xfrm>
          <a:prstGeom prst="rect">
            <a:avLst/>
          </a:prstGeom>
          <a:noFill/>
          <a:ln>
            <a:noFill/>
          </a:ln>
        </p:spPr>
      </p:pic>
      <p:sp>
        <p:nvSpPr>
          <p:cNvPr id="260" name="Google Shape;260;p17"/>
          <p:cNvSpPr txBox="1"/>
          <p:nvPr/>
        </p:nvSpPr>
        <p:spPr>
          <a:xfrm flipH="1" rot="10800000">
            <a:off x="1274250" y="4868706"/>
            <a:ext cx="570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61" name="Google Shape;261;p17"/>
          <p:cNvPicPr preferRelativeResize="0"/>
          <p:nvPr/>
        </p:nvPicPr>
        <p:blipFill>
          <a:blip r:embed="rId6">
            <a:alphaModFix/>
          </a:blip>
          <a:stretch>
            <a:fillRect/>
          </a:stretch>
        </p:blipFill>
        <p:spPr>
          <a:xfrm>
            <a:off x="927312" y="64375"/>
            <a:ext cx="1606525" cy="2311525"/>
          </a:xfrm>
          <a:prstGeom prst="rect">
            <a:avLst/>
          </a:prstGeom>
          <a:noFill/>
          <a:ln>
            <a:noFill/>
          </a:ln>
          <a:effectLst>
            <a:outerShdw blurRad="228600" rotWithShape="0" algn="tl" dir="5400000" dist="50800">
              <a:srgbClr val="000000">
                <a:alpha val="549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sp>
        <p:nvSpPr>
          <p:cNvPr id="266" name="Google Shape;266;p18"/>
          <p:cNvSpPr/>
          <p:nvPr/>
        </p:nvSpPr>
        <p:spPr>
          <a:xfrm>
            <a:off x="0" y="1514575"/>
            <a:ext cx="9144000" cy="2569200"/>
          </a:xfrm>
          <a:prstGeom prst="rect">
            <a:avLst/>
          </a:prstGeom>
          <a:solidFill>
            <a:srgbClr val="FADA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8"/>
          <p:cNvSpPr txBox="1"/>
          <p:nvPr>
            <p:ph type="ctrTitle"/>
          </p:nvPr>
        </p:nvSpPr>
        <p:spPr>
          <a:xfrm>
            <a:off x="311700" y="1294450"/>
            <a:ext cx="8520600" cy="1807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pl"/>
              <a:t>LATA MŁODOŚCI KAROLA WOJTYŁY</a:t>
            </a:r>
            <a:endParaRPr/>
          </a:p>
        </p:txBody>
      </p:sp>
      <p:sp>
        <p:nvSpPr>
          <p:cNvPr id="268" name="Google Shape;268;p18"/>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GDY BYŁ MŁODY...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FEFEF"/>
        </a:solidFill>
      </p:bgPr>
    </p:bg>
    <p:spTree>
      <p:nvGrpSpPr>
        <p:cNvPr id="272" name="Shape 272"/>
        <p:cNvGrpSpPr/>
        <p:nvPr/>
      </p:nvGrpSpPr>
      <p:grpSpPr>
        <a:xfrm>
          <a:off x="0" y="0"/>
          <a:ext cx="0" cy="0"/>
          <a:chOff x="0" y="0"/>
          <a:chExt cx="0" cy="0"/>
        </a:xfrm>
      </p:grpSpPr>
      <p:pic>
        <p:nvPicPr>
          <p:cNvPr id="273" name="Google Shape;273;p19"/>
          <p:cNvPicPr preferRelativeResize="0"/>
          <p:nvPr/>
        </p:nvPicPr>
        <p:blipFill rotWithShape="1">
          <a:blip r:embed="rId3">
            <a:alphaModFix/>
          </a:blip>
          <a:srcRect b="0" l="0" r="0" t="60663"/>
          <a:stretch/>
        </p:blipFill>
        <p:spPr>
          <a:xfrm>
            <a:off x="-47550" y="2574324"/>
            <a:ext cx="9143999" cy="2569200"/>
          </a:xfrm>
          <a:prstGeom prst="rect">
            <a:avLst/>
          </a:prstGeom>
          <a:noFill/>
          <a:ln>
            <a:noFill/>
          </a:ln>
        </p:spPr>
      </p:pic>
      <p:sp>
        <p:nvSpPr>
          <p:cNvPr id="274" name="Google Shape;274;p19"/>
          <p:cNvSpPr/>
          <p:nvPr/>
        </p:nvSpPr>
        <p:spPr>
          <a:xfrm>
            <a:off x="0" y="0"/>
            <a:ext cx="9144000" cy="2569200"/>
          </a:xfrm>
          <a:prstGeom prst="rect">
            <a:avLst/>
          </a:prstGeom>
          <a:solidFill>
            <a:srgbClr val="F4C7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9"/>
          <p:cNvSpPr txBox="1"/>
          <p:nvPr/>
        </p:nvSpPr>
        <p:spPr>
          <a:xfrm>
            <a:off x="3827050" y="1585625"/>
            <a:ext cx="28188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9"/>
          <p:cNvSpPr/>
          <p:nvPr/>
        </p:nvSpPr>
        <p:spPr>
          <a:xfrm rot="-5641810">
            <a:off x="1611013" y="-262954"/>
            <a:ext cx="4195976" cy="5361058"/>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9"/>
          <p:cNvSpPr txBox="1"/>
          <p:nvPr/>
        </p:nvSpPr>
        <p:spPr>
          <a:xfrm>
            <a:off x="3869775" y="596925"/>
            <a:ext cx="855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9"/>
          <p:cNvSpPr txBox="1"/>
          <p:nvPr/>
        </p:nvSpPr>
        <p:spPr>
          <a:xfrm>
            <a:off x="1226725" y="680775"/>
            <a:ext cx="4944000" cy="308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l">
                <a:latin typeface="Lato"/>
                <a:ea typeface="Lato"/>
                <a:cs typeface="Lato"/>
                <a:sym typeface="Lato"/>
              </a:rPr>
              <a:t>Lolek, Loluś </a:t>
            </a:r>
            <a:r>
              <a:rPr lang="pl">
                <a:latin typeface="Lato"/>
                <a:ea typeface="Lato"/>
                <a:cs typeface="Lato"/>
                <a:sym typeface="Lato"/>
              </a:rPr>
              <a:t>– tak nazywany był w dzieciństwie. </a:t>
            </a:r>
            <a:endParaRPr>
              <a:latin typeface="Lato"/>
              <a:ea typeface="Lato"/>
              <a:cs typeface="Lato"/>
              <a:sym typeface="Lato"/>
            </a:endParaRPr>
          </a:p>
          <a:p>
            <a:pPr indent="0" lvl="0" marL="0" rtl="0" algn="ctr">
              <a:spcBef>
                <a:spcPts val="0"/>
              </a:spcBef>
              <a:spcAft>
                <a:spcPts val="0"/>
              </a:spcAft>
              <a:buNone/>
            </a:pPr>
            <a:r>
              <a:rPr lang="pl">
                <a:latin typeface="Lato"/>
                <a:ea typeface="Lato"/>
                <a:cs typeface="Lato"/>
                <a:sym typeface="Lato"/>
              </a:rPr>
              <a:t>Miał tylko ojca. Matka, odkąd pamiętał bardzo chorowita, zmarła gdy miał 9 lat. Jedyny brat Edmund, z którym wyjątkowo silnie był związany, niedługo potem. </a:t>
            </a:r>
            <a:endParaRPr>
              <a:latin typeface="Lato"/>
              <a:ea typeface="Lato"/>
              <a:cs typeface="Lato"/>
              <a:sym typeface="Lato"/>
            </a:endParaRPr>
          </a:p>
          <a:p>
            <a:pPr indent="0" lvl="0" marL="0" rtl="0" algn="ctr">
              <a:spcBef>
                <a:spcPts val="0"/>
              </a:spcBef>
              <a:spcAft>
                <a:spcPts val="0"/>
              </a:spcAft>
              <a:buNone/>
            </a:pPr>
            <a:r>
              <a:rPr lang="pl">
                <a:latin typeface="Lato"/>
                <a:ea typeface="Lato"/>
                <a:cs typeface="Lato"/>
                <a:sym typeface="Lato"/>
              </a:rPr>
              <a:t>Siostry w ogóle nie znał, zmarła tuż po urodzeniu, jeszcze zanim Karol Wojtyła pojawił się na świecie. </a:t>
            </a:r>
            <a:endParaRPr>
              <a:latin typeface="Lato"/>
              <a:ea typeface="Lato"/>
              <a:cs typeface="Lato"/>
              <a:sym typeface="Lato"/>
            </a:endParaRPr>
          </a:p>
          <a:p>
            <a:pPr indent="0" lvl="0" marL="0" rtl="0" algn="ctr">
              <a:spcBef>
                <a:spcPts val="0"/>
              </a:spcBef>
              <a:spcAft>
                <a:spcPts val="0"/>
              </a:spcAft>
              <a:buNone/>
            </a:pPr>
            <a:r>
              <a:rPr lang="pl">
                <a:latin typeface="Lato"/>
                <a:ea typeface="Lato"/>
                <a:cs typeface="Lato"/>
                <a:sym typeface="Lato"/>
              </a:rPr>
              <a:t>Żył z ojcem bardzo skromnie, ale nikt nigdy nie usłyszał </a:t>
            </a:r>
            <a:br>
              <a:rPr lang="pl">
                <a:latin typeface="Lato"/>
                <a:ea typeface="Lato"/>
                <a:cs typeface="Lato"/>
                <a:sym typeface="Lato"/>
              </a:rPr>
            </a:br>
            <a:r>
              <a:rPr lang="pl">
                <a:latin typeface="Lato"/>
                <a:ea typeface="Lato"/>
                <a:cs typeface="Lato"/>
                <a:sym typeface="Lato"/>
              </a:rPr>
              <a:t>od nich ani jednej skargi czy narzekania. </a:t>
            </a:r>
            <a:endParaRPr>
              <a:latin typeface="Lato"/>
              <a:ea typeface="Lato"/>
              <a:cs typeface="Lato"/>
              <a:sym typeface="Lato"/>
            </a:endParaRPr>
          </a:p>
          <a:p>
            <a:pPr indent="0" lvl="0" marL="0" rtl="0" algn="ctr">
              <a:spcBef>
                <a:spcPts val="0"/>
              </a:spcBef>
              <a:spcAft>
                <a:spcPts val="0"/>
              </a:spcAft>
              <a:buNone/>
            </a:pPr>
            <a:r>
              <a:rPr lang="pl">
                <a:latin typeface="Lato"/>
                <a:ea typeface="Lato"/>
                <a:cs typeface="Lato"/>
                <a:sym typeface="Lato"/>
              </a:rPr>
              <a:t>Mieszkali na pierwszym piętrze kamienicy, przy wadowickim rynku, tuż obok kościoła. Stąd Karol wszędzie miał niedaleko – do szkoły, nad Skawę, na boisko i do kościoła. </a:t>
            </a:r>
            <a:endParaRPr>
              <a:latin typeface="Lato"/>
              <a:ea typeface="Lato"/>
              <a:cs typeface="Lato"/>
              <a:sym typeface="Lato"/>
            </a:endParaRPr>
          </a:p>
          <a:p>
            <a:pPr indent="0" lvl="0" marL="0" rtl="0" algn="ctr">
              <a:spcBef>
                <a:spcPts val="0"/>
              </a:spcBef>
              <a:spcAft>
                <a:spcPts val="0"/>
              </a:spcAft>
              <a:buNone/>
            </a:pPr>
            <a:r>
              <a:rPr lang="pl">
                <a:latin typeface="Lato"/>
                <a:ea typeface="Lato"/>
                <a:cs typeface="Lato"/>
                <a:sym typeface="Lato"/>
              </a:rPr>
              <a:t>Ze wspomnień szkolnych przyjaciół z Wadowic wynika, </a:t>
            </a:r>
            <a:br>
              <a:rPr lang="pl">
                <a:latin typeface="Lato"/>
                <a:ea typeface="Lato"/>
                <a:cs typeface="Lato"/>
                <a:sym typeface="Lato"/>
              </a:rPr>
            </a:br>
            <a:r>
              <a:rPr lang="pl">
                <a:latin typeface="Lato"/>
                <a:ea typeface="Lato"/>
                <a:cs typeface="Lato"/>
                <a:sym typeface="Lato"/>
              </a:rPr>
              <a:t>że wszyscy bez wyjątku bardzo Go lubili.</a:t>
            </a:r>
            <a:endParaRPr>
              <a:latin typeface="Lato"/>
              <a:ea typeface="Lato"/>
              <a:cs typeface="Lato"/>
              <a:sym typeface="Lato"/>
            </a:endParaRPr>
          </a:p>
        </p:txBody>
      </p:sp>
      <p:pic>
        <p:nvPicPr>
          <p:cNvPr id="279" name="Google Shape;279;p19"/>
          <p:cNvPicPr preferRelativeResize="0"/>
          <p:nvPr/>
        </p:nvPicPr>
        <p:blipFill>
          <a:blip r:embed="rId4">
            <a:alphaModFix/>
          </a:blip>
          <a:stretch>
            <a:fillRect/>
          </a:stretch>
        </p:blipFill>
        <p:spPr>
          <a:xfrm>
            <a:off x="6325201" y="1833638"/>
            <a:ext cx="2818799" cy="330988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FEFEF"/>
        </a:solidFill>
      </p:bgPr>
    </p:bg>
    <p:spTree>
      <p:nvGrpSpPr>
        <p:cNvPr id="283" name="Shape 283"/>
        <p:cNvGrpSpPr/>
        <p:nvPr/>
      </p:nvGrpSpPr>
      <p:grpSpPr>
        <a:xfrm>
          <a:off x="0" y="0"/>
          <a:ext cx="0" cy="0"/>
          <a:chOff x="0" y="0"/>
          <a:chExt cx="0" cy="0"/>
        </a:xfrm>
      </p:grpSpPr>
      <p:pic>
        <p:nvPicPr>
          <p:cNvPr id="284" name="Google Shape;284;p20"/>
          <p:cNvPicPr preferRelativeResize="0"/>
          <p:nvPr/>
        </p:nvPicPr>
        <p:blipFill rotWithShape="1">
          <a:blip r:embed="rId3">
            <a:alphaModFix/>
          </a:blip>
          <a:srcRect b="0" l="0" r="0" t="60663"/>
          <a:stretch/>
        </p:blipFill>
        <p:spPr>
          <a:xfrm>
            <a:off x="-48250" y="2526925"/>
            <a:ext cx="9270676" cy="2569200"/>
          </a:xfrm>
          <a:prstGeom prst="rect">
            <a:avLst/>
          </a:prstGeom>
          <a:noFill/>
          <a:ln>
            <a:noFill/>
          </a:ln>
        </p:spPr>
      </p:pic>
      <p:sp>
        <p:nvSpPr>
          <p:cNvPr id="285" name="Google Shape;285;p20"/>
          <p:cNvSpPr/>
          <p:nvPr/>
        </p:nvSpPr>
        <p:spPr>
          <a:xfrm>
            <a:off x="-16950" y="-66850"/>
            <a:ext cx="9144000" cy="2569200"/>
          </a:xfrm>
          <a:prstGeom prst="rect">
            <a:avLst/>
          </a:prstGeom>
          <a:solidFill>
            <a:srgbClr val="FADA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0"/>
          <p:cNvSpPr/>
          <p:nvPr/>
        </p:nvSpPr>
        <p:spPr>
          <a:xfrm rot="-248005">
            <a:off x="807745" y="951649"/>
            <a:ext cx="4790561" cy="3589250"/>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0"/>
          <p:cNvSpPr txBox="1"/>
          <p:nvPr/>
        </p:nvSpPr>
        <p:spPr>
          <a:xfrm>
            <a:off x="3646425" y="1604650"/>
            <a:ext cx="28188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88" name="Google Shape;288;p20"/>
          <p:cNvPicPr preferRelativeResize="0"/>
          <p:nvPr/>
        </p:nvPicPr>
        <p:blipFill>
          <a:blip r:embed="rId4">
            <a:alphaModFix/>
          </a:blip>
          <a:stretch>
            <a:fillRect/>
          </a:stretch>
        </p:blipFill>
        <p:spPr>
          <a:xfrm>
            <a:off x="1064975" y="2502900"/>
            <a:ext cx="2941801" cy="1864349"/>
          </a:xfrm>
          <a:prstGeom prst="rect">
            <a:avLst/>
          </a:prstGeom>
          <a:noFill/>
          <a:ln>
            <a:noFill/>
          </a:ln>
        </p:spPr>
      </p:pic>
      <p:grpSp>
        <p:nvGrpSpPr>
          <p:cNvPr id="289" name="Google Shape;289;p20"/>
          <p:cNvGrpSpPr/>
          <p:nvPr/>
        </p:nvGrpSpPr>
        <p:grpSpPr>
          <a:xfrm rot="235250">
            <a:off x="3979775" y="71971"/>
            <a:ext cx="4794487" cy="4076295"/>
            <a:chOff x="2211870" y="1016813"/>
            <a:chExt cx="4521900" cy="3566100"/>
          </a:xfrm>
        </p:grpSpPr>
        <p:sp>
          <p:nvSpPr>
            <p:cNvPr id="290" name="Google Shape;290;p20"/>
            <p:cNvSpPr/>
            <p:nvPr/>
          </p:nvSpPr>
          <p:spPr>
            <a:xfrm>
              <a:off x="2393273" y="1243590"/>
              <a:ext cx="4196100" cy="3282300"/>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0"/>
            <p:cNvSpPr txBox="1"/>
            <p:nvPr/>
          </p:nvSpPr>
          <p:spPr>
            <a:xfrm rot="-209227">
              <a:off x="2339621" y="1141326"/>
              <a:ext cx="4266399" cy="3317074"/>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700">
                  <a:latin typeface="Lato"/>
                  <a:ea typeface="Lato"/>
                  <a:cs typeface="Lato"/>
                  <a:sym typeface="Lato"/>
                </a:rPr>
                <a:t>Karol z</a:t>
              </a:r>
              <a:r>
                <a:rPr lang="pl" sz="1700">
                  <a:latin typeface="Lato"/>
                  <a:ea typeface="Lato"/>
                  <a:cs typeface="Lato"/>
                  <a:sym typeface="Lato"/>
                </a:rPr>
                <a:t>achowywał się tak samo wobec wszystkich: nie czynił nigdy pomiędzy kolegami różnic z powodu ich takich czy innych przekonań i poglądów. </a:t>
              </a:r>
              <a:br>
                <a:rPr lang="pl" sz="1700">
                  <a:latin typeface="Lato"/>
                  <a:ea typeface="Lato"/>
                  <a:cs typeface="Lato"/>
                  <a:sym typeface="Lato"/>
                </a:rPr>
              </a:br>
              <a:r>
                <a:rPr lang="pl" sz="1700">
                  <a:latin typeface="Lato"/>
                  <a:ea typeface="Lato"/>
                  <a:cs typeface="Lato"/>
                  <a:sym typeface="Lato"/>
                </a:rPr>
                <a:t>Cieszył się wielkim szacunkiem kolegów. </a:t>
              </a:r>
              <a:endParaRPr sz="1700">
                <a:latin typeface="Lato"/>
                <a:ea typeface="Lato"/>
                <a:cs typeface="Lato"/>
                <a:sym typeface="Lato"/>
              </a:endParaRPr>
            </a:p>
            <a:p>
              <a:pPr indent="0" lvl="0" marL="0" rtl="0" algn="ctr">
                <a:spcBef>
                  <a:spcPts val="0"/>
                </a:spcBef>
                <a:spcAft>
                  <a:spcPts val="0"/>
                </a:spcAft>
                <a:buNone/>
              </a:pPr>
              <a:r>
                <a:rPr lang="pl" sz="1700">
                  <a:latin typeface="Lato"/>
                  <a:ea typeface="Lato"/>
                  <a:cs typeface="Lato"/>
                  <a:sym typeface="Lato"/>
                </a:rPr>
                <a:t>Ksiądz Kazimierz Figlewicz tak go wspominał: </a:t>
              </a:r>
              <a:r>
                <a:rPr b="1" lang="pl" sz="1700">
                  <a:latin typeface="Lato"/>
                  <a:ea typeface="Lato"/>
                  <a:cs typeface="Lato"/>
                  <a:sym typeface="Lato"/>
                </a:rPr>
                <a:t>„Chłopiec bardzo żywy, bardzo zdolny, bardzo bystry i bardzo dobry. Z usposobienia optymista, choć przy uważniejszym spojrzeniu dostrzegało się w nim cień wczesnego sieroctwa.”</a:t>
              </a:r>
              <a:endParaRPr b="1" sz="1700">
                <a:latin typeface="Lato"/>
                <a:ea typeface="Lato"/>
                <a:cs typeface="Lato"/>
                <a:sym typeface="Lato"/>
              </a:endParaRPr>
            </a:p>
          </p:txBody>
        </p:sp>
      </p:grpSp>
      <p:pic>
        <p:nvPicPr>
          <p:cNvPr id="292" name="Google Shape;292;p20"/>
          <p:cNvPicPr preferRelativeResize="0"/>
          <p:nvPr/>
        </p:nvPicPr>
        <p:blipFill>
          <a:blip r:embed="rId5">
            <a:alphaModFix/>
          </a:blip>
          <a:stretch>
            <a:fillRect/>
          </a:stretch>
        </p:blipFill>
        <p:spPr>
          <a:xfrm>
            <a:off x="2030097" y="1092850"/>
            <a:ext cx="1995565" cy="1383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FEFEF"/>
        </a:solidFill>
      </p:bgPr>
    </p:bg>
    <p:spTree>
      <p:nvGrpSpPr>
        <p:cNvPr id="296" name="Shape 296"/>
        <p:cNvGrpSpPr/>
        <p:nvPr/>
      </p:nvGrpSpPr>
      <p:grpSpPr>
        <a:xfrm>
          <a:off x="0" y="0"/>
          <a:ext cx="0" cy="0"/>
          <a:chOff x="0" y="0"/>
          <a:chExt cx="0" cy="0"/>
        </a:xfrm>
      </p:grpSpPr>
      <p:pic>
        <p:nvPicPr>
          <p:cNvPr id="297" name="Google Shape;297;p21"/>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298" name="Google Shape;298;p21"/>
          <p:cNvSpPr/>
          <p:nvPr/>
        </p:nvSpPr>
        <p:spPr>
          <a:xfrm>
            <a:off x="0" y="419000"/>
            <a:ext cx="9144000" cy="2569200"/>
          </a:xfrm>
          <a:prstGeom prst="rect">
            <a:avLst/>
          </a:prstGeom>
          <a:solidFill>
            <a:srgbClr val="F4C7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1"/>
          <p:cNvSpPr txBox="1"/>
          <p:nvPr/>
        </p:nvSpPr>
        <p:spPr>
          <a:xfrm>
            <a:off x="3827050" y="1585625"/>
            <a:ext cx="28188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grpSp>
        <p:nvGrpSpPr>
          <p:cNvPr id="300" name="Google Shape;300;p21"/>
          <p:cNvGrpSpPr/>
          <p:nvPr/>
        </p:nvGrpSpPr>
        <p:grpSpPr>
          <a:xfrm rot="241517">
            <a:off x="3496092" y="995971"/>
            <a:ext cx="2502879" cy="3527548"/>
            <a:chOff x="2998479" y="946453"/>
            <a:chExt cx="2982921" cy="4196100"/>
          </a:xfrm>
        </p:grpSpPr>
        <p:sp>
          <p:nvSpPr>
            <p:cNvPr id="301" name="Google Shape;301;p21"/>
            <p:cNvSpPr/>
            <p:nvPr/>
          </p:nvSpPr>
          <p:spPr>
            <a:xfrm rot="-5400000">
              <a:off x="2382129" y="1562803"/>
              <a:ext cx="4196100" cy="2963400"/>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1"/>
            <p:cNvSpPr txBox="1"/>
            <p:nvPr/>
          </p:nvSpPr>
          <p:spPr>
            <a:xfrm>
              <a:off x="3162600" y="4070293"/>
              <a:ext cx="2818800" cy="55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solidFill>
                  <a:srgbClr val="434343"/>
                </a:solidFill>
                <a:latin typeface="Lato"/>
                <a:ea typeface="Lato"/>
                <a:cs typeface="Lato"/>
                <a:sym typeface="Lato"/>
              </a:endParaRPr>
            </a:p>
          </p:txBody>
        </p:sp>
      </p:grpSp>
      <p:sp>
        <p:nvSpPr>
          <p:cNvPr id="303" name="Google Shape;303;p21"/>
          <p:cNvSpPr txBox="1"/>
          <p:nvPr/>
        </p:nvSpPr>
        <p:spPr>
          <a:xfrm>
            <a:off x="3879250" y="1312900"/>
            <a:ext cx="1939500" cy="343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pl" sz="1600">
                <a:latin typeface="Lato"/>
                <a:ea typeface="Lato"/>
                <a:cs typeface="Lato"/>
                <a:sym typeface="Lato"/>
              </a:rPr>
              <a:t> Nie zadzierał nosa, choć był najlepszym uczniem w klasie. Niezwykle solidny i systematyczny, miał doskonałą pamięć i żadnych kłopotów z nauką. </a:t>
            </a:r>
            <a:endParaRPr sz="1600">
              <a:latin typeface="Lato"/>
              <a:ea typeface="Lato"/>
              <a:cs typeface="Lato"/>
              <a:sym typeface="Lato"/>
            </a:endParaRPr>
          </a:p>
          <a:p>
            <a:pPr indent="0" lvl="0" marL="0" rtl="0" algn="ctr">
              <a:spcBef>
                <a:spcPts val="0"/>
              </a:spcBef>
              <a:spcAft>
                <a:spcPts val="0"/>
              </a:spcAft>
              <a:buNone/>
            </a:pPr>
            <a:r>
              <a:t/>
            </a:r>
            <a:endParaRPr sz="1600">
              <a:latin typeface="Lato"/>
              <a:ea typeface="Lato"/>
              <a:cs typeface="Lato"/>
              <a:sym typeface="Lato"/>
            </a:endParaRPr>
          </a:p>
        </p:txBody>
      </p:sp>
      <p:pic>
        <p:nvPicPr>
          <p:cNvPr id="304" name="Google Shape;304;p21">
            <a:hlinkClick r:id="rId4"/>
          </p:cNvPr>
          <p:cNvPicPr preferRelativeResize="0"/>
          <p:nvPr/>
        </p:nvPicPr>
        <p:blipFill>
          <a:blip r:embed="rId5">
            <a:alphaModFix/>
          </a:blip>
          <a:stretch>
            <a:fillRect/>
          </a:stretch>
        </p:blipFill>
        <p:spPr>
          <a:xfrm rot="698171">
            <a:off x="6485306" y="136525"/>
            <a:ext cx="1877787" cy="5143503"/>
          </a:xfrm>
          <a:prstGeom prst="rect">
            <a:avLst/>
          </a:prstGeom>
          <a:noFill/>
          <a:ln>
            <a:noFill/>
          </a:ln>
        </p:spPr>
      </p:pic>
      <p:pic>
        <p:nvPicPr>
          <p:cNvPr id="305" name="Google Shape;305;p21"/>
          <p:cNvPicPr preferRelativeResize="0"/>
          <p:nvPr/>
        </p:nvPicPr>
        <p:blipFill>
          <a:blip r:embed="rId6">
            <a:alphaModFix/>
          </a:blip>
          <a:stretch>
            <a:fillRect/>
          </a:stretch>
        </p:blipFill>
        <p:spPr>
          <a:xfrm>
            <a:off x="292150" y="808125"/>
            <a:ext cx="3270025" cy="226691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FEFEF"/>
        </a:solidFill>
      </p:bgPr>
    </p:bg>
    <p:spTree>
      <p:nvGrpSpPr>
        <p:cNvPr id="309" name="Shape 309"/>
        <p:cNvGrpSpPr/>
        <p:nvPr/>
      </p:nvGrpSpPr>
      <p:grpSpPr>
        <a:xfrm>
          <a:off x="0" y="0"/>
          <a:ext cx="0" cy="0"/>
          <a:chOff x="0" y="0"/>
          <a:chExt cx="0" cy="0"/>
        </a:xfrm>
      </p:grpSpPr>
      <p:pic>
        <p:nvPicPr>
          <p:cNvPr id="310" name="Google Shape;310;p22"/>
          <p:cNvPicPr preferRelativeResize="0"/>
          <p:nvPr/>
        </p:nvPicPr>
        <p:blipFill rotWithShape="1">
          <a:blip r:embed="rId3">
            <a:alphaModFix/>
          </a:blip>
          <a:srcRect b="0" l="0" r="0" t="60663"/>
          <a:stretch/>
        </p:blipFill>
        <p:spPr>
          <a:xfrm>
            <a:off x="0" y="2612349"/>
            <a:ext cx="9143999" cy="2569200"/>
          </a:xfrm>
          <a:prstGeom prst="rect">
            <a:avLst/>
          </a:prstGeom>
          <a:noFill/>
          <a:ln>
            <a:noFill/>
          </a:ln>
        </p:spPr>
      </p:pic>
      <p:sp>
        <p:nvSpPr>
          <p:cNvPr id="311" name="Google Shape;311;p22"/>
          <p:cNvSpPr/>
          <p:nvPr/>
        </p:nvSpPr>
        <p:spPr>
          <a:xfrm>
            <a:off x="0" y="789125"/>
            <a:ext cx="9144000" cy="2569200"/>
          </a:xfrm>
          <a:prstGeom prst="rect">
            <a:avLst/>
          </a:prstGeom>
          <a:solidFill>
            <a:srgbClr val="B7E1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2"/>
          <p:cNvSpPr/>
          <p:nvPr/>
        </p:nvSpPr>
        <p:spPr>
          <a:xfrm>
            <a:off x="4801225" y="43775"/>
            <a:ext cx="4116600" cy="5005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313" name="Google Shape;313;p22"/>
          <p:cNvSpPr txBox="1"/>
          <p:nvPr/>
        </p:nvSpPr>
        <p:spPr>
          <a:xfrm>
            <a:off x="4925100" y="348125"/>
            <a:ext cx="3945300" cy="381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l" sz="1600">
                <a:latin typeface="Lato"/>
                <a:ea typeface="Lato"/>
                <a:cs typeface="Lato"/>
                <a:sym typeface="Lato"/>
              </a:rPr>
              <a:t>Był pogodny i bardzo koleżeński. Już jako mały chłopiec wykazywał się dobrocią oraz niespotykaną wręcz empatią, poczuciem sprawiedliwości i szacunkiem nie tylko do kolegów, ale też nauczycieli, rodziców, sąsiadów. Chorą na gruźlicę koleżankę, jako jedyny w klasie, odwiedzał niemal codziennie i podtrzymywał ją na duchu. Podobno co prawda nie dawał odpisywać zadań, za to chętnie poświęcał swój czas, tłumacząc to, czego inni nie rozumieli. „Podpowiadania i odpisywania nie uznawał, ale był tolerancyjny, gdy ktoś z sąsiadów zapuszczał oko do jego klasówki” wspomina </a:t>
            </a:r>
            <a:r>
              <a:rPr lang="pl" sz="1600">
                <a:latin typeface="Lato"/>
                <a:ea typeface="Lato"/>
                <a:cs typeface="Lato"/>
                <a:sym typeface="Lato"/>
              </a:rPr>
              <a:t>Antoni Bohdanowicz </a:t>
            </a:r>
            <a:r>
              <a:rPr lang="pl" sz="1600">
                <a:latin typeface="Lato"/>
                <a:ea typeface="Lato"/>
                <a:cs typeface="Lato"/>
                <a:sym typeface="Lato"/>
              </a:rPr>
              <a:t>. </a:t>
            </a:r>
            <a:endParaRPr sz="1600">
              <a:latin typeface="Lato"/>
              <a:ea typeface="Lato"/>
              <a:cs typeface="Lato"/>
              <a:sym typeface="Lato"/>
            </a:endParaRPr>
          </a:p>
        </p:txBody>
      </p:sp>
      <p:pic>
        <p:nvPicPr>
          <p:cNvPr id="314" name="Google Shape;314;p22"/>
          <p:cNvPicPr preferRelativeResize="0"/>
          <p:nvPr/>
        </p:nvPicPr>
        <p:blipFill>
          <a:blip r:embed="rId4">
            <a:alphaModFix/>
          </a:blip>
          <a:stretch>
            <a:fillRect/>
          </a:stretch>
        </p:blipFill>
        <p:spPr>
          <a:xfrm>
            <a:off x="380575" y="1103179"/>
            <a:ext cx="4116599" cy="18069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